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2676" y="-10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1D20C8-6825-4A98-9CA9-46B1E5849D20}" type="datetimeFigureOut">
              <a:rPr lang="en-US" smtClean="0"/>
              <a:pPr/>
              <a:t>10/11/2012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E1F2F2-B9CD-46D0-8EBE-C9BE666E4AF9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14554" y="357158"/>
            <a:ext cx="235745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600" b="1" u="sng" dirty="0" smtClean="0"/>
              <a:t>Extended Essay Plan</a:t>
            </a:r>
          </a:p>
          <a:p>
            <a:pPr algn="ctr"/>
            <a:r>
              <a:rPr lang="en-GB" sz="1200" b="1" dirty="0" smtClean="0"/>
              <a:t>Total for this question = 40 marks</a:t>
            </a:r>
            <a:endParaRPr lang="en-GB" sz="12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214290" y="1071538"/>
            <a:ext cx="6429420" cy="83099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200" dirty="0" smtClean="0"/>
              <a:t>Title: (high light the </a:t>
            </a:r>
            <a:r>
              <a:rPr lang="en-GB" sz="1200" b="1" dirty="0" smtClean="0"/>
              <a:t>COMMAND WORDS</a:t>
            </a:r>
            <a:r>
              <a:rPr lang="en-GB" sz="1200" dirty="0" smtClean="0"/>
              <a:t>):</a:t>
            </a:r>
          </a:p>
          <a:p>
            <a:endParaRPr lang="en-GB" sz="1200" dirty="0" smtClean="0"/>
          </a:p>
          <a:p>
            <a:endParaRPr lang="en-GB" sz="1200" dirty="0" smtClean="0"/>
          </a:p>
          <a:p>
            <a:endParaRPr lang="en-GB" sz="1200" dirty="0"/>
          </a:p>
        </p:txBody>
      </p:sp>
      <p:sp>
        <p:nvSpPr>
          <p:cNvPr id="10" name="TextBox 9"/>
          <p:cNvSpPr txBox="1"/>
          <p:nvPr/>
        </p:nvSpPr>
        <p:spPr>
          <a:xfrm>
            <a:off x="142852" y="142844"/>
            <a:ext cx="135732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600" b="1" dirty="0" smtClean="0"/>
              <a:t>Name:</a:t>
            </a:r>
            <a:endParaRPr lang="en-GB" sz="1200" b="1" dirty="0"/>
          </a:p>
        </p:txBody>
      </p:sp>
      <p:graphicFrame>
        <p:nvGraphicFramePr>
          <p:cNvPr id="16" name="Table 15"/>
          <p:cNvGraphicFramePr>
            <a:graphicFrameLocks noGrp="1"/>
          </p:cNvGraphicFramePr>
          <p:nvPr/>
        </p:nvGraphicFramePr>
        <p:xfrm>
          <a:off x="285731" y="2214550"/>
          <a:ext cx="6357980" cy="6217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71596"/>
                <a:gridCol w="1271596"/>
                <a:gridCol w="1271596"/>
                <a:gridCol w="2543192"/>
              </a:tblGrid>
              <a:tr h="454185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Places</a:t>
                      </a:r>
                    </a:p>
                    <a:p>
                      <a:pPr algn="ctr"/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(Case</a:t>
                      </a:r>
                      <a:r>
                        <a:rPr lang="en-GB" sz="1200" baseline="0" dirty="0" smtClean="0">
                          <a:solidFill>
                            <a:schemeClr val="tx1"/>
                          </a:solidFill>
                        </a:rPr>
                        <a:t> Studies)</a:t>
                      </a:r>
                      <a:endParaRPr lang="en-GB" sz="12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Aspects Relevant To Essay Title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(What..........?)             (</a:t>
                      </a:r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Why..........?)</a:t>
                      </a:r>
                      <a:endParaRPr lang="en-GB" sz="12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Key Issues</a:t>
                      </a:r>
                    </a:p>
                    <a:p>
                      <a:pPr algn="ctr"/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(Application To</a:t>
                      </a:r>
                      <a:r>
                        <a:rPr lang="en-GB" sz="1200" baseline="0" dirty="0" smtClean="0">
                          <a:solidFill>
                            <a:schemeClr val="tx1"/>
                          </a:solidFill>
                        </a:rPr>
                        <a:t> Essay Title)</a:t>
                      </a:r>
                      <a:endParaRPr lang="en-GB" sz="12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4185"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4185">
                <a:tc>
                  <a:txBody>
                    <a:bodyPr/>
                    <a:lstStyle/>
                    <a:p>
                      <a:endParaRPr lang="en-GB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4185">
                <a:tc>
                  <a:txBody>
                    <a:bodyPr/>
                    <a:lstStyle/>
                    <a:p>
                      <a:endParaRPr lang="en-GB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4185">
                <a:tc>
                  <a:txBody>
                    <a:bodyPr/>
                    <a:lstStyle/>
                    <a:p>
                      <a:endParaRPr lang="en-GB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4185">
                <a:tc>
                  <a:txBody>
                    <a:bodyPr/>
                    <a:lstStyle/>
                    <a:p>
                      <a:endParaRPr lang="en-GB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4185">
                <a:tc>
                  <a:txBody>
                    <a:bodyPr/>
                    <a:lstStyle/>
                    <a:p>
                      <a:endParaRPr lang="en-GB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4185">
                <a:tc>
                  <a:txBody>
                    <a:bodyPr/>
                    <a:lstStyle/>
                    <a:p>
                      <a:endParaRPr lang="en-GB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4185">
                <a:tc>
                  <a:txBody>
                    <a:bodyPr/>
                    <a:lstStyle/>
                    <a:p>
                      <a:endParaRPr lang="en-GB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54185">
                <a:tc>
                  <a:txBody>
                    <a:bodyPr/>
                    <a:lstStyle/>
                    <a:p>
                      <a:endParaRPr lang="en-GB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57166" y="8501090"/>
            <a:ext cx="61436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i="1" dirty="0" smtClean="0"/>
              <a:t>Select Key Issues  For Each Paragraph –  Evaluate Each Issue</a:t>
            </a:r>
            <a:endParaRPr lang="en-GB" b="1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357166" y="214282"/>
            <a:ext cx="6215106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200" dirty="0" smtClean="0"/>
              <a:t>Ref write /phrase the question in your own words:</a:t>
            </a:r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</p:txBody>
      </p:sp>
      <p:cxnSp>
        <p:nvCxnSpPr>
          <p:cNvPr id="8" name="Straight Arrow Connector 7"/>
          <p:cNvCxnSpPr/>
          <p:nvPr/>
        </p:nvCxnSpPr>
        <p:spPr>
          <a:xfrm rot="5400000">
            <a:off x="1857364" y="857224"/>
            <a:ext cx="142876" cy="14287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 rot="16200000" flipH="1">
            <a:off x="4786322" y="857224"/>
            <a:ext cx="142876" cy="14287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57166" y="1000100"/>
            <a:ext cx="2928958" cy="83099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200" smtClean="0"/>
              <a:t>Key </a:t>
            </a:r>
            <a:r>
              <a:rPr lang="en-GB" sz="1200" smtClean="0"/>
              <a:t>Definitions</a:t>
            </a:r>
            <a:r>
              <a:rPr lang="en-GB" sz="1200" dirty="0" smtClean="0"/>
              <a:t>:</a:t>
            </a:r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</p:txBody>
      </p:sp>
      <p:sp>
        <p:nvSpPr>
          <p:cNvPr id="11" name="TextBox 10"/>
          <p:cNvSpPr txBox="1"/>
          <p:nvPr/>
        </p:nvSpPr>
        <p:spPr>
          <a:xfrm>
            <a:off x="3643314" y="1000100"/>
            <a:ext cx="2928958" cy="83099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200" dirty="0" smtClean="0"/>
              <a:t>Key Issues:</a:t>
            </a:r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</p:txBody>
      </p:sp>
      <p:sp>
        <p:nvSpPr>
          <p:cNvPr id="13" name="TextBox 12"/>
          <p:cNvSpPr txBox="1"/>
          <p:nvPr/>
        </p:nvSpPr>
        <p:spPr>
          <a:xfrm>
            <a:off x="357166" y="1928794"/>
            <a:ext cx="6215106" cy="120032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200" b="1" dirty="0" smtClean="0"/>
              <a:t>INTRO</a:t>
            </a:r>
          </a:p>
          <a:p>
            <a:pPr algn="ctr"/>
            <a:endParaRPr lang="en-GB" sz="1200" b="1" dirty="0" smtClean="0"/>
          </a:p>
          <a:p>
            <a:pPr algn="ctr"/>
            <a:endParaRPr lang="en-GB" sz="1200" b="1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</p:txBody>
      </p:sp>
      <p:cxnSp>
        <p:nvCxnSpPr>
          <p:cNvPr id="15" name="Straight Arrow Connector 14"/>
          <p:cNvCxnSpPr>
            <a:stCxn id="6" idx="2"/>
          </p:cNvCxnSpPr>
          <p:nvPr/>
        </p:nvCxnSpPr>
        <p:spPr>
          <a:xfrm rot="16200000" flipH="1">
            <a:off x="2948488" y="1376843"/>
            <a:ext cx="1068181" cy="3571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357166" y="3357554"/>
            <a:ext cx="6215106" cy="1200329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200" b="1" dirty="0" smtClean="0"/>
              <a:t>Paragraph 1</a:t>
            </a:r>
          </a:p>
          <a:p>
            <a:pPr algn="ctr"/>
            <a:endParaRPr lang="en-GB" sz="1200" b="1" dirty="0" smtClean="0"/>
          </a:p>
          <a:p>
            <a:pPr algn="ctr"/>
            <a:endParaRPr lang="en-GB" sz="1200" b="1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</p:txBody>
      </p:sp>
      <p:sp>
        <p:nvSpPr>
          <p:cNvPr id="18" name="TextBox 17"/>
          <p:cNvSpPr txBox="1"/>
          <p:nvPr/>
        </p:nvSpPr>
        <p:spPr>
          <a:xfrm>
            <a:off x="357166" y="4786314"/>
            <a:ext cx="6215106" cy="120032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200" b="1" dirty="0" smtClean="0"/>
              <a:t>Paragraph 2</a:t>
            </a:r>
          </a:p>
          <a:p>
            <a:pPr algn="ctr"/>
            <a:endParaRPr lang="en-GB" sz="1200" b="1" dirty="0" smtClean="0"/>
          </a:p>
          <a:p>
            <a:pPr algn="ctr"/>
            <a:endParaRPr lang="en-GB" sz="1200" b="1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</p:txBody>
      </p:sp>
      <p:sp>
        <p:nvSpPr>
          <p:cNvPr id="19" name="TextBox 18"/>
          <p:cNvSpPr txBox="1"/>
          <p:nvPr/>
        </p:nvSpPr>
        <p:spPr>
          <a:xfrm>
            <a:off x="357166" y="6215074"/>
            <a:ext cx="6215106" cy="120032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200" b="1" dirty="0" smtClean="0"/>
              <a:t>Paragraph 3</a:t>
            </a:r>
          </a:p>
          <a:p>
            <a:pPr algn="ctr"/>
            <a:endParaRPr lang="en-GB" sz="1200" b="1" dirty="0" smtClean="0"/>
          </a:p>
          <a:p>
            <a:pPr algn="ctr"/>
            <a:endParaRPr lang="en-GB" sz="1200" b="1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</p:txBody>
      </p:sp>
      <p:cxnSp>
        <p:nvCxnSpPr>
          <p:cNvPr id="28" name="Straight Arrow Connector 27"/>
          <p:cNvCxnSpPr/>
          <p:nvPr/>
        </p:nvCxnSpPr>
        <p:spPr>
          <a:xfrm rot="5400000">
            <a:off x="3394074" y="3249604"/>
            <a:ext cx="21431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 rot="5400000">
            <a:off x="3394074" y="4678364"/>
            <a:ext cx="21431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/>
          <p:cNvCxnSpPr/>
          <p:nvPr/>
        </p:nvCxnSpPr>
        <p:spPr>
          <a:xfrm rot="5400000">
            <a:off x="3465512" y="6107124"/>
            <a:ext cx="21431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357166" y="7643834"/>
            <a:ext cx="6215106" cy="120032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200" b="1" dirty="0" smtClean="0"/>
              <a:t>CONCLUSION </a:t>
            </a:r>
            <a:r>
              <a:rPr lang="en-GB" sz="1000" b="1" dirty="0" smtClean="0"/>
              <a:t>(briefly answer question and leave the </a:t>
            </a:r>
            <a:r>
              <a:rPr lang="en-GB" sz="1000" b="1" smtClean="0"/>
              <a:t>examiner thinking)</a:t>
            </a:r>
            <a:endParaRPr lang="en-GB" sz="1200" b="1" dirty="0" smtClean="0"/>
          </a:p>
          <a:p>
            <a:pPr algn="ctr"/>
            <a:endParaRPr lang="en-GB" sz="1200" b="1" dirty="0" smtClean="0"/>
          </a:p>
          <a:p>
            <a:pPr algn="ctr"/>
            <a:endParaRPr lang="en-GB" sz="1200" b="1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  <a:p>
            <a:pPr algn="ctr"/>
            <a:endParaRPr lang="en-GB" sz="1200" dirty="0" smtClean="0"/>
          </a:p>
        </p:txBody>
      </p:sp>
      <p:cxnSp>
        <p:nvCxnSpPr>
          <p:cNvPr id="37" name="Straight Arrow Connector 36"/>
          <p:cNvCxnSpPr/>
          <p:nvPr/>
        </p:nvCxnSpPr>
        <p:spPr>
          <a:xfrm rot="5400000">
            <a:off x="3536950" y="7535884"/>
            <a:ext cx="21431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hape 50"/>
          <p:cNvCxnSpPr>
            <a:stCxn id="13" idx="1"/>
          </p:cNvCxnSpPr>
          <p:nvPr/>
        </p:nvCxnSpPr>
        <p:spPr>
          <a:xfrm rot="10800000" flipV="1">
            <a:off x="214290" y="2528958"/>
            <a:ext cx="142876" cy="5972131"/>
          </a:xfrm>
          <a:prstGeom prst="bentConnector2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/>
          <p:nvPr/>
        </p:nvCxnSpPr>
        <p:spPr>
          <a:xfrm>
            <a:off x="214290" y="8501090"/>
            <a:ext cx="285752" cy="158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Shape 58"/>
          <p:cNvCxnSpPr>
            <a:stCxn id="32" idx="3"/>
          </p:cNvCxnSpPr>
          <p:nvPr/>
        </p:nvCxnSpPr>
        <p:spPr>
          <a:xfrm flipV="1">
            <a:off x="6572272" y="2500298"/>
            <a:ext cx="71438" cy="5743701"/>
          </a:xfrm>
          <a:prstGeom prst="bentConnector2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/>
          <p:nvPr/>
        </p:nvCxnSpPr>
        <p:spPr>
          <a:xfrm rot="10800000">
            <a:off x="6357958" y="2500298"/>
            <a:ext cx="285752" cy="158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/>
          <p:cNvCxnSpPr/>
          <p:nvPr/>
        </p:nvCxnSpPr>
        <p:spPr>
          <a:xfrm rot="5400000">
            <a:off x="4679165" y="6822297"/>
            <a:ext cx="1214446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 rot="5400000">
            <a:off x="4679165" y="3964777"/>
            <a:ext cx="1214446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 rot="5400000">
            <a:off x="4679165" y="5393537"/>
            <a:ext cx="1214446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5429264" y="3357554"/>
            <a:ext cx="10001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b="1" dirty="0" smtClean="0"/>
              <a:t>Synoptic Links</a:t>
            </a:r>
            <a:endParaRPr lang="en-GB" sz="1000" b="1" dirty="0"/>
          </a:p>
        </p:txBody>
      </p:sp>
      <p:sp>
        <p:nvSpPr>
          <p:cNvPr id="75" name="TextBox 74"/>
          <p:cNvSpPr txBox="1"/>
          <p:nvPr/>
        </p:nvSpPr>
        <p:spPr>
          <a:xfrm>
            <a:off x="5429264" y="6215074"/>
            <a:ext cx="10001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b="1" dirty="0" smtClean="0"/>
              <a:t>Synoptic Links</a:t>
            </a:r>
            <a:endParaRPr lang="en-GB" sz="1000" b="1" dirty="0"/>
          </a:p>
        </p:txBody>
      </p:sp>
      <p:sp>
        <p:nvSpPr>
          <p:cNvPr id="76" name="TextBox 75"/>
          <p:cNvSpPr txBox="1"/>
          <p:nvPr/>
        </p:nvSpPr>
        <p:spPr>
          <a:xfrm>
            <a:off x="5429264" y="4786314"/>
            <a:ext cx="10001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b="1" dirty="0" smtClean="0"/>
              <a:t>Synoptic Links</a:t>
            </a:r>
            <a:endParaRPr lang="en-GB" sz="10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2571744" y="3357554"/>
            <a:ext cx="164307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b="1" dirty="0" smtClean="0"/>
              <a:t>Macro Point / Issue</a:t>
            </a:r>
            <a:endParaRPr lang="en-GB" sz="10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2571744" y="4786314"/>
            <a:ext cx="164307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b="1" dirty="0" smtClean="0"/>
              <a:t>Macro Point / Issue</a:t>
            </a:r>
            <a:endParaRPr lang="en-GB" sz="10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2571744" y="6215074"/>
            <a:ext cx="142876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b="1" dirty="0" smtClean="0"/>
              <a:t>Macro Point / Issue</a:t>
            </a:r>
            <a:endParaRPr lang="en-GB" sz="10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108</Words>
  <Application>Microsoft Office PowerPoint</Application>
  <PresentationFormat>On-screen Show (4:3)</PresentationFormat>
  <Paragraphs>43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JIS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CDarwent</dc:creator>
  <cp:lastModifiedBy>CDarwent</cp:lastModifiedBy>
  <cp:revision>18</cp:revision>
  <dcterms:created xsi:type="dcterms:W3CDTF">2012-10-10T02:03:09Z</dcterms:created>
  <dcterms:modified xsi:type="dcterms:W3CDTF">2012-10-10T23:16:12Z</dcterms:modified>
</cp:coreProperties>
</file>

<file path=docProps/thumbnail.jpeg>
</file>