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2B02"/>
    <a:srgbClr val="8F3803"/>
    <a:srgbClr val="B447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913" autoAdjust="0"/>
  </p:normalViewPr>
  <p:slideViewPr>
    <p:cSldViewPr>
      <p:cViewPr varScale="1">
        <p:scale>
          <a:sx n="68" d="100"/>
          <a:sy n="68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46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70750-0462-4986-A0A6-30D1ED7A4A43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CA91A-1210-4940-B429-CB1573F7800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Phytoplankton stage</a:t>
            </a:r>
          </a:p>
          <a:p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Simple structured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algal plants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such as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diatoms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pioneer species of a bare water body, such as a pond. Their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spores are carried by air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land to the pond. The microscopic plant matter, known as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phytoplankton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are followed by microscopic organisms, known as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zooplankton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They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settle, accumulate,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decay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into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humus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 the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bottom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the pond, which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mixes with the silt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clay particles 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brought by surface run-off and wave action to form soil. As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soil builds up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the pond becomes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shallower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further environmental changes can then follow. </a:t>
            </a:r>
            <a:endParaRPr lang="en-GB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</a:t>
            </a:r>
            <a:r>
              <a:rPr lang="en-GB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Submerged stage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 the water body becomes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shallower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submerged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rooted species are able to grow due to the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increasing light penetration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the shallower water. The plants root themselves in mud, 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organic matter accumulates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quickly as it is easily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trapped by the net of plant roots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pond floor. The pond becomes shallower,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down to 2 to 5 ft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it becomes suitable for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floating species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less suitable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rooted submerged plants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Floating stage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floating plants are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rooted in the mud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but some or all their leaves float on the surface of the water, and some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free-floating species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also become associated with them. The large 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broad leaves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floating plants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shade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water surface and conditions become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unsuitable for growth of submerged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species which start disappearing. The plants decay to form organic mud which makes the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pond even shallower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at about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to 3 ft.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Reed swamp stage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pond is now invaded by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emergent plants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such as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reed-grasses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to form a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reed-swamp or marsh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These plants have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creeping roots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knit the mud together to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produce large quantities of leaf litter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This litter is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resistant to decay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so the reed peat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builds up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accelerating the autogenic change. The surface of the pond is converted into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water-saturated marsh land.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5) Sedge-meadow stage</a:t>
            </a:r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Successive decreases in the water level and changes in underlying layers help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plant life establish themselves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Their roots knit the soil further and leaves above the water lower the water level further through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transpiration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add additional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leaf litter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the soil. Eventually the sedge peat accumulates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above the water level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soil is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longer totally waterlogged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habitat becomes suitable for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invasion of herbs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bring further changes to the environment. There is a moderate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supply of moisture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marshy vegetation begin to disappear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6) Woodland stage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soil is now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drier for most of the year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becomes suitable for development of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wet woodland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so is invaded by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shrubs and trees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These plants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produce shade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reduce moisture by transpiration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build up the soil, and lead to the accumulation of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humus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with associated microorganisms. This wet woodland is known as carr. 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7) Climax stage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Finally, the climax community develops. It may be a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forest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if the climate is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humid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grassland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it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sub-humid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or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desert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it is in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arid and semi-arid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conditions. A forest is characterized by presence of all types of vegetation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including herbs, shrubs, mosses, shade-loving plants and trees. Decomposers are frequent in climax vegetation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overall changes during the succession of communities are a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build up of underlying layers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reduction in water depth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addition of humus 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minerals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soil building and aeration of soil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CA91A-1210-4940-B429-CB1573F78002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0BF743C-3A0E-4F27-992D-F617DAAA6DE4}" type="datetimeFigureOut">
              <a:rPr lang="en-US" smtClean="0"/>
              <a:pPr/>
              <a:t>11/6/2012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FD675B2-829B-4FB4-AD53-937A8AC11E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Hydrosere</a:t>
            </a:r>
            <a:r>
              <a:rPr lang="en-GB" dirty="0" smtClean="0"/>
              <a:t> </a:t>
            </a:r>
            <a:r>
              <a:rPr lang="en-GB" dirty="0" err="1" smtClean="0"/>
              <a:t>Seral</a:t>
            </a:r>
            <a:r>
              <a:rPr lang="en-GB" dirty="0" smtClean="0"/>
              <a:t> Stage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Brian and </a:t>
            </a:r>
            <a:r>
              <a:rPr lang="en-GB" dirty="0" err="1" smtClean="0"/>
              <a:t>Fairuz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N 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79512" y="188640"/>
            <a:ext cx="5398631" cy="3528392"/>
          </a:xfrm>
          <a:prstGeom prst="rect">
            <a:avLst/>
          </a:prstGeom>
        </p:spPr>
      </p:pic>
      <p:pic>
        <p:nvPicPr>
          <p:cNvPr id="5" name="Picture 4" descr="PON 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3140968"/>
            <a:ext cx="5164508" cy="3600400"/>
          </a:xfrm>
          <a:prstGeom prst="rect">
            <a:avLst/>
          </a:prstGeom>
        </p:spPr>
      </p:pic>
      <p:pic>
        <p:nvPicPr>
          <p:cNvPr id="6" name="Picture 5" descr="PON 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27984" y="415915"/>
            <a:ext cx="4320480" cy="6109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it?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406381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 smtClean="0"/>
              <a:t> It </a:t>
            </a:r>
            <a:r>
              <a:rPr lang="en-GB" sz="2800" dirty="0"/>
              <a:t>is the primary succession sequence which develops in aquatic environments such as lakes and ponds. </a:t>
            </a:r>
            <a:endParaRPr lang="en-GB" sz="2800" dirty="0" smtClean="0"/>
          </a:p>
          <a:p>
            <a:pPr>
              <a:buFont typeface="Arial" pitchFamily="34" charset="0"/>
              <a:buChar char="•"/>
            </a:pPr>
            <a:endParaRPr lang="en-GB" sz="2800" dirty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It </a:t>
            </a:r>
            <a:r>
              <a:rPr lang="en-GB" sz="2800" dirty="0"/>
              <a:t>is the conversion </a:t>
            </a:r>
            <a:r>
              <a:rPr lang="en-GB" sz="2800" dirty="0" smtClean="0"/>
              <a:t>of a </a:t>
            </a:r>
            <a:r>
              <a:rPr lang="en-GB" sz="2800" dirty="0"/>
              <a:t>water body into a land community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The </a:t>
            </a:r>
            <a:r>
              <a:rPr lang="en-GB" sz="2800" dirty="0"/>
              <a:t>early changes are driven by non-chemical and physical factors of the </a:t>
            </a:r>
            <a:r>
              <a:rPr lang="en-GB" sz="2800" dirty="0" smtClean="0"/>
              <a:t>environment</a:t>
            </a:r>
          </a:p>
          <a:p>
            <a:pPr>
              <a:buFont typeface="Arial" pitchFamily="34" charset="0"/>
              <a:buChar char="•"/>
            </a:pPr>
            <a:endParaRPr lang="en-GB" sz="2800" dirty="0" smtClean="0"/>
          </a:p>
          <a:p>
            <a:pPr>
              <a:buFont typeface="Arial" pitchFamily="34" charset="0"/>
              <a:buChar char="•"/>
            </a:pPr>
            <a:r>
              <a:rPr lang="en-GB" sz="2800" dirty="0" smtClean="0"/>
              <a:t> Inorganic </a:t>
            </a:r>
            <a:r>
              <a:rPr lang="en-GB" sz="2800" dirty="0"/>
              <a:t>particles such as sand and clay are washed from catchment areas and begin filling the basin of the water body.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loud 8"/>
          <p:cNvSpPr/>
          <p:nvPr/>
        </p:nvSpPr>
        <p:spPr>
          <a:xfrm>
            <a:off x="428596" y="428604"/>
            <a:ext cx="714380" cy="642942"/>
          </a:xfrm>
          <a:prstGeom prst="clou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loud 7"/>
          <p:cNvSpPr/>
          <p:nvPr/>
        </p:nvSpPr>
        <p:spPr>
          <a:xfrm>
            <a:off x="5643570" y="2786058"/>
            <a:ext cx="714380" cy="642942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000758" y="581261"/>
            <a:ext cx="2459674" cy="2490549"/>
            <a:chOff x="6000758" y="581261"/>
            <a:chExt cx="2459674" cy="2490549"/>
          </a:xfrm>
        </p:grpSpPr>
        <p:pic>
          <p:nvPicPr>
            <p:cNvPr id="18" name="Picture 17" descr="Mushroom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6429388" y="581261"/>
              <a:ext cx="2000264" cy="17263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9" name="Straight Connector 18"/>
            <p:cNvCxnSpPr/>
            <p:nvPr/>
          </p:nvCxnSpPr>
          <p:spPr>
            <a:xfrm rot="5400000">
              <a:off x="5072065" y="1714487"/>
              <a:ext cx="2286016" cy="42863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6000759" y="2348880"/>
              <a:ext cx="2459673" cy="72293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857224" y="571480"/>
            <a:ext cx="3671041" cy="1714514"/>
            <a:chOff x="857224" y="571480"/>
            <a:chExt cx="3671041" cy="1714514"/>
          </a:xfrm>
        </p:grpSpPr>
        <p:pic>
          <p:nvPicPr>
            <p:cNvPr id="10" name="Picture 9" descr="Mushroom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2285984" y="571480"/>
              <a:ext cx="2242281" cy="169033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12" name="Straight Connector 11"/>
            <p:cNvCxnSpPr/>
            <p:nvPr/>
          </p:nvCxnSpPr>
          <p:spPr>
            <a:xfrm rot="10800000" flipV="1">
              <a:off x="857224" y="571480"/>
              <a:ext cx="1428760" cy="21431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821504" y="821512"/>
              <a:ext cx="1500202" cy="14287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767 -0.02659 0.17552 -0.05295 0.21823 0.00486 C 0.26094 0.06266 0.25069 0.28809 0.25642 0.34613 " pathEditMode="relative" ptsTypes="aaA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4.45087E-6 L 0.00295 0.26705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3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42 0.34613 L 0.25659 0.61064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9" grpId="1" animBg="1"/>
      <p:bldP spid="9" grpId="2" animBg="1"/>
      <p:bldP spid="9" grpId="3" animBg="1"/>
      <p:bldP spid="8" grpId="0" animBg="1"/>
      <p:bldP spid="8" grpId="1" animBg="1"/>
      <p:bldP spid="8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5072066" y="4000504"/>
            <a:ext cx="857256" cy="857255"/>
            <a:chOff x="2500298" y="4071942"/>
            <a:chExt cx="857256" cy="857255"/>
          </a:xfrm>
        </p:grpSpPr>
        <p:sp>
          <p:nvSpPr>
            <p:cNvPr id="15" name="Teardrop 14"/>
            <p:cNvSpPr/>
            <p:nvPr/>
          </p:nvSpPr>
          <p:spPr>
            <a:xfrm flipH="1" flipV="1">
              <a:off x="2571736" y="442913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ardrop 15"/>
            <p:cNvSpPr/>
            <p:nvPr/>
          </p:nvSpPr>
          <p:spPr>
            <a:xfrm rot="5400000" flipH="1" flipV="1">
              <a:off x="2500298" y="407194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ardrop 16"/>
            <p:cNvSpPr/>
            <p:nvPr/>
          </p:nvSpPr>
          <p:spPr>
            <a:xfrm rot="10800000" flipH="1" flipV="1">
              <a:off x="2857489" y="4143380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ardrop 20"/>
            <p:cNvSpPr/>
            <p:nvPr/>
          </p:nvSpPr>
          <p:spPr>
            <a:xfrm rot="16200000" flipH="1" flipV="1">
              <a:off x="2928926" y="4500569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714744" y="4214818"/>
            <a:ext cx="714380" cy="714379"/>
            <a:chOff x="6286512" y="4214818"/>
            <a:chExt cx="714380" cy="714379"/>
          </a:xfrm>
        </p:grpSpPr>
        <p:sp>
          <p:nvSpPr>
            <p:cNvPr id="22" name="Teardrop 21"/>
            <p:cNvSpPr/>
            <p:nvPr/>
          </p:nvSpPr>
          <p:spPr>
            <a:xfrm flipH="1" flipV="1">
              <a:off x="6286512" y="4500570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ardrop 22"/>
            <p:cNvSpPr/>
            <p:nvPr/>
          </p:nvSpPr>
          <p:spPr>
            <a:xfrm rot="5400000" flipH="1" flipV="1">
              <a:off x="6286512" y="4214818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ardrop 23"/>
            <p:cNvSpPr/>
            <p:nvPr/>
          </p:nvSpPr>
          <p:spPr>
            <a:xfrm rot="10800000" flipH="1" flipV="1">
              <a:off x="6572264" y="4286255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ardrop 24"/>
            <p:cNvSpPr/>
            <p:nvPr/>
          </p:nvSpPr>
          <p:spPr>
            <a:xfrm rot="16200000" flipH="1" flipV="1">
              <a:off x="6643702" y="4572007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786050" y="4429132"/>
            <a:ext cx="428628" cy="428630"/>
            <a:chOff x="4429124" y="4500570"/>
            <a:chExt cx="428628" cy="428630"/>
          </a:xfrm>
        </p:grpSpPr>
        <p:sp>
          <p:nvSpPr>
            <p:cNvPr id="26" name="Teardrop 25"/>
            <p:cNvSpPr/>
            <p:nvPr/>
          </p:nvSpPr>
          <p:spPr>
            <a:xfrm flipH="1" flipV="1">
              <a:off x="4429124" y="4714885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ardrop 26"/>
            <p:cNvSpPr/>
            <p:nvPr/>
          </p:nvSpPr>
          <p:spPr>
            <a:xfrm rot="5400000" flipH="1" flipV="1">
              <a:off x="4429124" y="4500571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ardrop 27"/>
            <p:cNvSpPr/>
            <p:nvPr/>
          </p:nvSpPr>
          <p:spPr>
            <a:xfrm rot="10800000" flipH="1" flipV="1">
              <a:off x="4643438" y="4500570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ardrop 28"/>
            <p:cNvSpPr/>
            <p:nvPr/>
          </p:nvSpPr>
          <p:spPr>
            <a:xfrm rot="16200000" flipH="1" flipV="1">
              <a:off x="4572000" y="4714886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1406" y="214290"/>
            <a:ext cx="8929750" cy="2012406"/>
            <a:chOff x="71406" y="214290"/>
            <a:chExt cx="8929750" cy="2012406"/>
          </a:xfrm>
        </p:grpSpPr>
        <p:grpSp>
          <p:nvGrpSpPr>
            <p:cNvPr id="43" name="Group 42"/>
            <p:cNvGrpSpPr/>
            <p:nvPr/>
          </p:nvGrpSpPr>
          <p:grpSpPr>
            <a:xfrm>
              <a:off x="71406" y="214290"/>
              <a:ext cx="1755388" cy="2012406"/>
              <a:chOff x="71406" y="214290"/>
              <a:chExt cx="1755388" cy="2012406"/>
            </a:xfrm>
          </p:grpSpPr>
          <p:pic>
            <p:nvPicPr>
              <p:cNvPr id="30" name="Picture 29" descr="Mushroom.jpg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>
              <a:xfrm>
                <a:off x="71406" y="214290"/>
                <a:ext cx="1755388" cy="157331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142844" y="1857364"/>
                <a:ext cx="164307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Ceratophyllum</a:t>
                </a:r>
                <a:endParaRPr lang="en-GB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1857356" y="214290"/>
              <a:ext cx="1643074" cy="2012406"/>
              <a:chOff x="1857356" y="214290"/>
              <a:chExt cx="1643074" cy="2012406"/>
            </a:xfrm>
          </p:grpSpPr>
          <p:pic>
            <p:nvPicPr>
              <p:cNvPr id="34" name="Picture 33" descr="Elodea.jpg"/>
              <p:cNvPicPr>
                <a:picLocks noChangeAspect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>
              <a:xfrm>
                <a:off x="1962155" y="214290"/>
                <a:ext cx="1466837" cy="1584839"/>
              </a:xfrm>
              <a:prstGeom prst="rect">
                <a:avLst/>
              </a:prstGeom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1857356" y="1857364"/>
                <a:ext cx="164307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Elodea</a:t>
                </a:r>
                <a:endParaRPr lang="en-GB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3552845" y="214290"/>
              <a:ext cx="1733535" cy="2012406"/>
              <a:chOff x="3552845" y="214290"/>
              <a:chExt cx="1733535" cy="2012406"/>
            </a:xfrm>
          </p:grpSpPr>
          <p:pic>
            <p:nvPicPr>
              <p:cNvPr id="33" name="Picture 32" descr="Vallisneria.jpg"/>
              <p:cNvPicPr>
                <a:picLocks noChangeAspect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>
              <a:xfrm>
                <a:off x="3552845" y="214290"/>
                <a:ext cx="1733535" cy="1573313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3643306" y="1857364"/>
                <a:ext cx="164307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Vallisneria</a:t>
                </a:r>
                <a:endParaRPr lang="en-GB" dirty="0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5500694" y="214290"/>
              <a:ext cx="1714512" cy="2012406"/>
              <a:chOff x="5500694" y="214290"/>
              <a:chExt cx="1714512" cy="2012406"/>
            </a:xfrm>
          </p:grpSpPr>
          <p:pic>
            <p:nvPicPr>
              <p:cNvPr id="35" name="Picture 34" descr="hydrilla.jpg"/>
              <p:cNvPicPr>
                <a:picLocks noChangeAspect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>
              <a:xfrm>
                <a:off x="5500694" y="214290"/>
                <a:ext cx="1714512" cy="1573313"/>
              </a:xfrm>
              <a:prstGeom prst="rect">
                <a:avLst/>
              </a:prstGeom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5572132" y="1857364"/>
                <a:ext cx="164307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Hydrilla</a:t>
                </a:r>
                <a:endParaRPr lang="en-GB" dirty="0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7358082" y="214290"/>
              <a:ext cx="1643074" cy="2012406"/>
              <a:chOff x="7358082" y="214290"/>
              <a:chExt cx="1643074" cy="2012406"/>
            </a:xfrm>
          </p:grpSpPr>
          <p:pic>
            <p:nvPicPr>
              <p:cNvPr id="36" name="Picture 35" descr="Myriophyllum.jpg"/>
              <p:cNvPicPr>
                <a:picLocks noChangeAspect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>
              <a:xfrm>
                <a:off x="7358082" y="214290"/>
                <a:ext cx="1643074" cy="1582604"/>
              </a:xfrm>
              <a:prstGeom prst="rect">
                <a:avLst/>
              </a:prstGeom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7358082" y="1857364"/>
                <a:ext cx="164307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Myriophyllum</a:t>
                </a:r>
                <a:endParaRPr lang="en-GB" dirty="0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928662" y="3714752"/>
            <a:ext cx="857256" cy="857255"/>
            <a:chOff x="2500298" y="4071942"/>
            <a:chExt cx="857256" cy="857255"/>
          </a:xfrm>
        </p:grpSpPr>
        <p:sp>
          <p:nvSpPr>
            <p:cNvPr id="50" name="Teardrop 49"/>
            <p:cNvSpPr/>
            <p:nvPr/>
          </p:nvSpPr>
          <p:spPr>
            <a:xfrm flipH="1" flipV="1">
              <a:off x="2571736" y="442913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ardrop 50"/>
            <p:cNvSpPr/>
            <p:nvPr/>
          </p:nvSpPr>
          <p:spPr>
            <a:xfrm rot="5400000" flipH="1" flipV="1">
              <a:off x="2500298" y="407194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ardrop 51"/>
            <p:cNvSpPr/>
            <p:nvPr/>
          </p:nvSpPr>
          <p:spPr>
            <a:xfrm rot="10800000" flipH="1" flipV="1">
              <a:off x="2857489" y="4143380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ardrop 52"/>
            <p:cNvSpPr/>
            <p:nvPr/>
          </p:nvSpPr>
          <p:spPr>
            <a:xfrm rot="16200000" flipH="1" flipV="1">
              <a:off x="2928926" y="4500569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286644" y="3643314"/>
            <a:ext cx="714380" cy="714379"/>
            <a:chOff x="6286512" y="4214818"/>
            <a:chExt cx="714380" cy="714379"/>
          </a:xfrm>
        </p:grpSpPr>
        <p:sp>
          <p:nvSpPr>
            <p:cNvPr id="55" name="Teardrop 54"/>
            <p:cNvSpPr/>
            <p:nvPr/>
          </p:nvSpPr>
          <p:spPr>
            <a:xfrm flipH="1" flipV="1">
              <a:off x="6286512" y="4500570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ardrop 55"/>
            <p:cNvSpPr/>
            <p:nvPr/>
          </p:nvSpPr>
          <p:spPr>
            <a:xfrm rot="5400000" flipH="1" flipV="1">
              <a:off x="6286512" y="4214818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Teardrop 56"/>
            <p:cNvSpPr/>
            <p:nvPr/>
          </p:nvSpPr>
          <p:spPr>
            <a:xfrm rot="10800000" flipH="1" flipV="1">
              <a:off x="6572264" y="4286255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ardrop 57"/>
            <p:cNvSpPr/>
            <p:nvPr/>
          </p:nvSpPr>
          <p:spPr>
            <a:xfrm rot="16200000" flipH="1" flipV="1">
              <a:off x="6643702" y="4572007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500826" y="4214818"/>
            <a:ext cx="428628" cy="428630"/>
            <a:chOff x="4429124" y="4500570"/>
            <a:chExt cx="428628" cy="428630"/>
          </a:xfrm>
        </p:grpSpPr>
        <p:sp>
          <p:nvSpPr>
            <p:cNvPr id="60" name="Teardrop 59"/>
            <p:cNvSpPr/>
            <p:nvPr/>
          </p:nvSpPr>
          <p:spPr>
            <a:xfrm flipH="1" flipV="1">
              <a:off x="4429124" y="4714885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ardrop 60"/>
            <p:cNvSpPr/>
            <p:nvPr/>
          </p:nvSpPr>
          <p:spPr>
            <a:xfrm rot="5400000" flipH="1" flipV="1">
              <a:off x="4429124" y="4500571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ardrop 61"/>
            <p:cNvSpPr/>
            <p:nvPr/>
          </p:nvSpPr>
          <p:spPr>
            <a:xfrm rot="10800000" flipH="1" flipV="1">
              <a:off x="4643438" y="4500570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ardrop 62"/>
            <p:cNvSpPr/>
            <p:nvPr/>
          </p:nvSpPr>
          <p:spPr>
            <a:xfrm rot="16200000" flipH="1" flipV="1">
              <a:off x="4572000" y="4714886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>
            <a:off x="1428728" y="2143117"/>
            <a:ext cx="1000132" cy="642943"/>
            <a:chOff x="1428728" y="2143117"/>
            <a:chExt cx="1000132" cy="642943"/>
          </a:xfrm>
        </p:grpSpPr>
        <p:sp>
          <p:nvSpPr>
            <p:cNvPr id="14" name="Teardrop 13"/>
            <p:cNvSpPr/>
            <p:nvPr/>
          </p:nvSpPr>
          <p:spPr>
            <a:xfrm flipH="1">
              <a:off x="1643042" y="2143118"/>
              <a:ext cx="285752" cy="642942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ardrop 14"/>
            <p:cNvSpPr/>
            <p:nvPr/>
          </p:nvSpPr>
          <p:spPr>
            <a:xfrm rot="5400000" flipH="1" flipV="1">
              <a:off x="1535885" y="2321712"/>
              <a:ext cx="357190" cy="57150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ardrop 15"/>
            <p:cNvSpPr/>
            <p:nvPr/>
          </p:nvSpPr>
          <p:spPr>
            <a:xfrm rot="10800000" flipH="1" flipV="1">
              <a:off x="1857356" y="2428869"/>
              <a:ext cx="571504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ardrop 16"/>
            <p:cNvSpPr/>
            <p:nvPr/>
          </p:nvSpPr>
          <p:spPr>
            <a:xfrm rot="16200000" flipV="1">
              <a:off x="1678761" y="2321712"/>
              <a:ext cx="642942" cy="285752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572132" y="2214554"/>
            <a:ext cx="928694" cy="2071702"/>
            <a:chOff x="5572132" y="2214554"/>
            <a:chExt cx="928694" cy="2071702"/>
          </a:xfrm>
        </p:grpSpPr>
        <p:sp>
          <p:nvSpPr>
            <p:cNvPr id="20" name="Freeform 19"/>
            <p:cNvSpPr/>
            <p:nvPr/>
          </p:nvSpPr>
          <p:spPr>
            <a:xfrm flipH="1" flipV="1">
              <a:off x="6143636" y="2857496"/>
              <a:ext cx="357190" cy="1428760"/>
            </a:xfrm>
            <a:custGeom>
              <a:avLst/>
              <a:gdLst>
                <a:gd name="connsiteX0" fmla="*/ 0 w 1512917"/>
                <a:gd name="connsiteY0" fmla="*/ 0 h 6267797"/>
                <a:gd name="connsiteX1" fmla="*/ 1363287 w 1512917"/>
                <a:gd name="connsiteY1" fmla="*/ 1562793 h 6267797"/>
                <a:gd name="connsiteX2" fmla="*/ 781397 w 1512917"/>
                <a:gd name="connsiteY2" fmla="*/ 4123113 h 6267797"/>
                <a:gd name="connsiteX3" fmla="*/ 1479666 w 1512917"/>
                <a:gd name="connsiteY3" fmla="*/ 5685906 h 6267797"/>
                <a:gd name="connsiteX4" fmla="*/ 980902 w 1512917"/>
                <a:gd name="connsiteY4" fmla="*/ 6267797 h 626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17" h="6267797">
                  <a:moveTo>
                    <a:pt x="0" y="0"/>
                  </a:moveTo>
                  <a:cubicBezTo>
                    <a:pt x="616527" y="437804"/>
                    <a:pt x="1233054" y="875608"/>
                    <a:pt x="1363287" y="1562793"/>
                  </a:cubicBezTo>
                  <a:cubicBezTo>
                    <a:pt x="1493520" y="2249978"/>
                    <a:pt x="762000" y="3435927"/>
                    <a:pt x="781397" y="4123113"/>
                  </a:cubicBezTo>
                  <a:cubicBezTo>
                    <a:pt x="800794" y="4810299"/>
                    <a:pt x="1446415" y="5328459"/>
                    <a:pt x="1479666" y="5685906"/>
                  </a:cubicBezTo>
                  <a:cubicBezTo>
                    <a:pt x="1512917" y="6043353"/>
                    <a:pt x="1246909" y="6155575"/>
                    <a:pt x="980902" y="6267797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ardrop 20"/>
            <p:cNvSpPr/>
            <p:nvPr/>
          </p:nvSpPr>
          <p:spPr>
            <a:xfrm flipH="1">
              <a:off x="6000760" y="2643182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ardrop 21"/>
            <p:cNvSpPr/>
            <p:nvPr/>
          </p:nvSpPr>
          <p:spPr>
            <a:xfrm rot="16200000" flipH="1">
              <a:off x="6000760" y="2214554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ardrop 22"/>
            <p:cNvSpPr/>
            <p:nvPr/>
          </p:nvSpPr>
          <p:spPr>
            <a:xfrm rot="10800000" flipH="1">
              <a:off x="5572132" y="2214555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ardrop 23"/>
            <p:cNvSpPr/>
            <p:nvPr/>
          </p:nvSpPr>
          <p:spPr>
            <a:xfrm rot="5400000" flipH="1">
              <a:off x="5572132" y="2643182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 flipH="1">
              <a:off x="5857884" y="2428868"/>
              <a:ext cx="285752" cy="28575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214678" y="2500306"/>
            <a:ext cx="1643074" cy="1785949"/>
            <a:chOff x="3214678" y="2500306"/>
            <a:chExt cx="1643074" cy="1785949"/>
          </a:xfrm>
        </p:grpSpPr>
        <p:sp>
          <p:nvSpPr>
            <p:cNvPr id="27" name="Freeform 26"/>
            <p:cNvSpPr/>
            <p:nvPr/>
          </p:nvSpPr>
          <p:spPr>
            <a:xfrm flipH="1" flipV="1">
              <a:off x="3929058" y="2714618"/>
              <a:ext cx="428628" cy="1571637"/>
            </a:xfrm>
            <a:custGeom>
              <a:avLst/>
              <a:gdLst>
                <a:gd name="connsiteX0" fmla="*/ 0 w 1512917"/>
                <a:gd name="connsiteY0" fmla="*/ 0 h 6267797"/>
                <a:gd name="connsiteX1" fmla="*/ 1363287 w 1512917"/>
                <a:gd name="connsiteY1" fmla="*/ 1562793 h 6267797"/>
                <a:gd name="connsiteX2" fmla="*/ 781397 w 1512917"/>
                <a:gd name="connsiteY2" fmla="*/ 4123113 h 6267797"/>
                <a:gd name="connsiteX3" fmla="*/ 1479666 w 1512917"/>
                <a:gd name="connsiteY3" fmla="*/ 5685906 h 6267797"/>
                <a:gd name="connsiteX4" fmla="*/ 980902 w 1512917"/>
                <a:gd name="connsiteY4" fmla="*/ 6267797 h 626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17" h="6267797">
                  <a:moveTo>
                    <a:pt x="0" y="0"/>
                  </a:moveTo>
                  <a:cubicBezTo>
                    <a:pt x="616527" y="437804"/>
                    <a:pt x="1233054" y="875608"/>
                    <a:pt x="1363287" y="1562793"/>
                  </a:cubicBezTo>
                  <a:cubicBezTo>
                    <a:pt x="1493520" y="2249978"/>
                    <a:pt x="762000" y="3435927"/>
                    <a:pt x="781397" y="4123113"/>
                  </a:cubicBezTo>
                  <a:cubicBezTo>
                    <a:pt x="800794" y="4810299"/>
                    <a:pt x="1446415" y="5328459"/>
                    <a:pt x="1479666" y="5685906"/>
                  </a:cubicBezTo>
                  <a:cubicBezTo>
                    <a:pt x="1512917" y="6043353"/>
                    <a:pt x="1246909" y="6155575"/>
                    <a:pt x="980902" y="6267797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214678" y="2500306"/>
              <a:ext cx="1643074" cy="214314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/>
          <p:cNvSpPr/>
          <p:nvPr/>
        </p:nvSpPr>
        <p:spPr>
          <a:xfrm>
            <a:off x="642910" y="3643314"/>
            <a:ext cx="757242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/>
          <p:cNvGrpSpPr/>
          <p:nvPr/>
        </p:nvGrpSpPr>
        <p:grpSpPr>
          <a:xfrm>
            <a:off x="1221254" y="260647"/>
            <a:ext cx="6072230" cy="1726655"/>
            <a:chOff x="1221254" y="260647"/>
            <a:chExt cx="6072230" cy="1726655"/>
          </a:xfrm>
        </p:grpSpPr>
        <p:grpSp>
          <p:nvGrpSpPr>
            <p:cNvPr id="39" name="Group 38"/>
            <p:cNvGrpSpPr/>
            <p:nvPr/>
          </p:nvGrpSpPr>
          <p:grpSpPr>
            <a:xfrm>
              <a:off x="1221254" y="260648"/>
              <a:ext cx="1864532" cy="1726654"/>
              <a:chOff x="1221254" y="260648"/>
              <a:chExt cx="1864532" cy="1726654"/>
            </a:xfrm>
          </p:grpSpPr>
          <p:pic>
            <p:nvPicPr>
              <p:cNvPr id="28" name="Picture 27" descr="Mushroom.jpg"/>
              <p:cNvPicPr>
                <a:picLocks noChangeAspect="1"/>
              </p:cNvPicPr>
              <p:nvPr/>
            </p:nvPicPr>
            <p:blipFill>
              <a:blip r:embed="rId3" cstate="screen"/>
              <a:stretch>
                <a:fillRect/>
              </a:stretch>
            </p:blipFill>
            <p:spPr>
              <a:xfrm>
                <a:off x="1221254" y="260648"/>
                <a:ext cx="1864532" cy="129589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1221254" y="1617970"/>
                <a:ext cx="185738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/>
                  <a:t>Water Lettuce</a:t>
                </a:r>
                <a:endParaRPr lang="en-GB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3292956" y="260647"/>
              <a:ext cx="1935970" cy="1714513"/>
              <a:chOff x="3292956" y="260647"/>
              <a:chExt cx="1935970" cy="1714513"/>
            </a:xfrm>
          </p:grpSpPr>
          <p:pic>
            <p:nvPicPr>
              <p:cNvPr id="31" name="Picture 30" descr="Mushroom.jpg"/>
              <p:cNvPicPr>
                <a:picLocks noChangeAspect="1"/>
              </p:cNvPicPr>
              <p:nvPr/>
            </p:nvPicPr>
            <p:blipFill>
              <a:blip r:embed="rId4" cstate="screen"/>
              <a:stretch>
                <a:fillRect/>
              </a:stretch>
            </p:blipFill>
            <p:spPr>
              <a:xfrm>
                <a:off x="3300099" y="260647"/>
                <a:ext cx="1928827" cy="128588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3292956" y="1605828"/>
                <a:ext cx="185738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Potamogeton</a:t>
                </a:r>
                <a:endParaRPr lang="en-GB" dirty="0"/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436096" y="260648"/>
              <a:ext cx="1857388" cy="1726654"/>
              <a:chOff x="5436096" y="260648"/>
              <a:chExt cx="1857388" cy="1726654"/>
            </a:xfrm>
          </p:grpSpPr>
          <p:pic>
            <p:nvPicPr>
              <p:cNvPr id="32" name="Picture 31" descr="Mushroom.jpg"/>
              <p:cNvPicPr>
                <a:picLocks noChangeAspect="1"/>
              </p:cNvPicPr>
              <p:nvPr/>
            </p:nvPicPr>
            <p:blipFill>
              <a:blip r:embed="rId5" cstate="screen"/>
              <a:stretch>
                <a:fillRect/>
              </a:stretch>
            </p:blipFill>
            <p:spPr>
              <a:xfrm>
                <a:off x="5436096" y="260648"/>
                <a:ext cx="1785950" cy="128588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5436096" y="1617970"/>
                <a:ext cx="185738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err="1" smtClean="0"/>
                  <a:t>Nymphaea</a:t>
                </a:r>
                <a:endParaRPr lang="en-GB" dirty="0"/>
              </a:p>
            </p:txBody>
          </p:sp>
        </p:grpSp>
      </p:grpSp>
      <p:grpSp>
        <p:nvGrpSpPr>
          <p:cNvPr id="61" name="Group 60"/>
          <p:cNvGrpSpPr/>
          <p:nvPr/>
        </p:nvGrpSpPr>
        <p:grpSpPr>
          <a:xfrm>
            <a:off x="7286644" y="3643314"/>
            <a:ext cx="714380" cy="714379"/>
            <a:chOff x="6286512" y="4214818"/>
            <a:chExt cx="714380" cy="714379"/>
          </a:xfrm>
        </p:grpSpPr>
        <p:sp>
          <p:nvSpPr>
            <p:cNvPr id="62" name="Teardrop 61"/>
            <p:cNvSpPr/>
            <p:nvPr/>
          </p:nvSpPr>
          <p:spPr>
            <a:xfrm flipH="1" flipV="1">
              <a:off x="6286512" y="4500570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ardrop 62"/>
            <p:cNvSpPr/>
            <p:nvPr/>
          </p:nvSpPr>
          <p:spPr>
            <a:xfrm rot="5400000" flipH="1" flipV="1">
              <a:off x="6286512" y="4214818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Teardrop 63"/>
            <p:cNvSpPr/>
            <p:nvPr/>
          </p:nvSpPr>
          <p:spPr>
            <a:xfrm rot="10800000" flipH="1" flipV="1">
              <a:off x="6572264" y="4286255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ardrop 64"/>
            <p:cNvSpPr/>
            <p:nvPr/>
          </p:nvSpPr>
          <p:spPr>
            <a:xfrm rot="16200000" flipH="1" flipV="1">
              <a:off x="6643702" y="4572007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500826" y="4214818"/>
            <a:ext cx="428628" cy="428630"/>
            <a:chOff x="4429124" y="4500570"/>
            <a:chExt cx="428628" cy="428630"/>
          </a:xfrm>
        </p:grpSpPr>
        <p:sp>
          <p:nvSpPr>
            <p:cNvPr id="67" name="Teardrop 66"/>
            <p:cNvSpPr/>
            <p:nvPr/>
          </p:nvSpPr>
          <p:spPr>
            <a:xfrm flipH="1" flipV="1">
              <a:off x="4429124" y="4714885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ardrop 67"/>
            <p:cNvSpPr/>
            <p:nvPr/>
          </p:nvSpPr>
          <p:spPr>
            <a:xfrm rot="5400000" flipH="1" flipV="1">
              <a:off x="4429124" y="4500571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Teardrop 68"/>
            <p:cNvSpPr/>
            <p:nvPr/>
          </p:nvSpPr>
          <p:spPr>
            <a:xfrm rot="10800000" flipH="1" flipV="1">
              <a:off x="4643438" y="4500570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ardrop 69"/>
            <p:cNvSpPr/>
            <p:nvPr/>
          </p:nvSpPr>
          <p:spPr>
            <a:xfrm rot="16200000" flipH="1" flipV="1">
              <a:off x="4572000" y="4714886"/>
              <a:ext cx="214314" cy="21431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928662" y="3714752"/>
            <a:ext cx="857256" cy="857255"/>
            <a:chOff x="2500298" y="4071942"/>
            <a:chExt cx="857256" cy="857255"/>
          </a:xfrm>
        </p:grpSpPr>
        <p:sp>
          <p:nvSpPr>
            <p:cNvPr id="72" name="Teardrop 71"/>
            <p:cNvSpPr/>
            <p:nvPr/>
          </p:nvSpPr>
          <p:spPr>
            <a:xfrm flipH="1" flipV="1">
              <a:off x="2571736" y="442913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Teardrop 72"/>
            <p:cNvSpPr/>
            <p:nvPr/>
          </p:nvSpPr>
          <p:spPr>
            <a:xfrm rot="5400000" flipH="1" flipV="1">
              <a:off x="2500298" y="4071942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ardrop 73"/>
            <p:cNvSpPr/>
            <p:nvPr/>
          </p:nvSpPr>
          <p:spPr>
            <a:xfrm rot="10800000" flipH="1" flipV="1">
              <a:off x="2857489" y="4143380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Teardrop 74"/>
            <p:cNvSpPr/>
            <p:nvPr/>
          </p:nvSpPr>
          <p:spPr>
            <a:xfrm rot="16200000" flipH="1" flipV="1">
              <a:off x="2928926" y="4500569"/>
              <a:ext cx="428628" cy="428628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1" name="Group 80"/>
          <p:cNvGrpSpPr/>
          <p:nvPr/>
        </p:nvGrpSpPr>
        <p:grpSpPr>
          <a:xfrm>
            <a:off x="1428728" y="2143117"/>
            <a:ext cx="1000132" cy="642943"/>
            <a:chOff x="1428728" y="2143117"/>
            <a:chExt cx="1000132" cy="642943"/>
          </a:xfrm>
        </p:grpSpPr>
        <p:sp>
          <p:nvSpPr>
            <p:cNvPr id="82" name="Teardrop 81"/>
            <p:cNvSpPr/>
            <p:nvPr/>
          </p:nvSpPr>
          <p:spPr>
            <a:xfrm flipH="1">
              <a:off x="1643042" y="2143118"/>
              <a:ext cx="285752" cy="642942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ardrop 82"/>
            <p:cNvSpPr/>
            <p:nvPr/>
          </p:nvSpPr>
          <p:spPr>
            <a:xfrm rot="5400000" flipH="1" flipV="1">
              <a:off x="1535885" y="2321712"/>
              <a:ext cx="357190" cy="571504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Teardrop 83"/>
            <p:cNvSpPr/>
            <p:nvPr/>
          </p:nvSpPr>
          <p:spPr>
            <a:xfrm rot="10800000" flipH="1" flipV="1">
              <a:off x="1857356" y="2428869"/>
              <a:ext cx="571504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Teardrop 84"/>
            <p:cNvSpPr/>
            <p:nvPr/>
          </p:nvSpPr>
          <p:spPr>
            <a:xfrm rot="16200000" flipV="1">
              <a:off x="1678761" y="2321712"/>
              <a:ext cx="642942" cy="285752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572132" y="2214554"/>
            <a:ext cx="928694" cy="2071702"/>
            <a:chOff x="5572132" y="2214554"/>
            <a:chExt cx="928694" cy="2071702"/>
          </a:xfrm>
        </p:grpSpPr>
        <p:sp>
          <p:nvSpPr>
            <p:cNvPr id="87" name="Freeform 86"/>
            <p:cNvSpPr/>
            <p:nvPr/>
          </p:nvSpPr>
          <p:spPr>
            <a:xfrm flipH="1" flipV="1">
              <a:off x="6143636" y="2857496"/>
              <a:ext cx="357190" cy="1428760"/>
            </a:xfrm>
            <a:custGeom>
              <a:avLst/>
              <a:gdLst>
                <a:gd name="connsiteX0" fmla="*/ 0 w 1512917"/>
                <a:gd name="connsiteY0" fmla="*/ 0 h 6267797"/>
                <a:gd name="connsiteX1" fmla="*/ 1363287 w 1512917"/>
                <a:gd name="connsiteY1" fmla="*/ 1562793 h 6267797"/>
                <a:gd name="connsiteX2" fmla="*/ 781397 w 1512917"/>
                <a:gd name="connsiteY2" fmla="*/ 4123113 h 6267797"/>
                <a:gd name="connsiteX3" fmla="*/ 1479666 w 1512917"/>
                <a:gd name="connsiteY3" fmla="*/ 5685906 h 6267797"/>
                <a:gd name="connsiteX4" fmla="*/ 980902 w 1512917"/>
                <a:gd name="connsiteY4" fmla="*/ 6267797 h 626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17" h="6267797">
                  <a:moveTo>
                    <a:pt x="0" y="0"/>
                  </a:moveTo>
                  <a:cubicBezTo>
                    <a:pt x="616527" y="437804"/>
                    <a:pt x="1233054" y="875608"/>
                    <a:pt x="1363287" y="1562793"/>
                  </a:cubicBezTo>
                  <a:cubicBezTo>
                    <a:pt x="1493520" y="2249978"/>
                    <a:pt x="762000" y="3435927"/>
                    <a:pt x="781397" y="4123113"/>
                  </a:cubicBezTo>
                  <a:cubicBezTo>
                    <a:pt x="800794" y="4810299"/>
                    <a:pt x="1446415" y="5328459"/>
                    <a:pt x="1479666" y="5685906"/>
                  </a:cubicBezTo>
                  <a:cubicBezTo>
                    <a:pt x="1512917" y="6043353"/>
                    <a:pt x="1246909" y="6155575"/>
                    <a:pt x="980902" y="6267797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Teardrop 87"/>
            <p:cNvSpPr/>
            <p:nvPr/>
          </p:nvSpPr>
          <p:spPr>
            <a:xfrm flipH="1">
              <a:off x="6000760" y="2643182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Teardrop 88"/>
            <p:cNvSpPr/>
            <p:nvPr/>
          </p:nvSpPr>
          <p:spPr>
            <a:xfrm rot="16200000" flipH="1">
              <a:off x="6000760" y="2214554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Teardrop 89"/>
            <p:cNvSpPr/>
            <p:nvPr/>
          </p:nvSpPr>
          <p:spPr>
            <a:xfrm rot="10800000" flipH="1">
              <a:off x="5572132" y="2214555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Teardrop 90"/>
            <p:cNvSpPr/>
            <p:nvPr/>
          </p:nvSpPr>
          <p:spPr>
            <a:xfrm rot="5400000" flipH="1">
              <a:off x="5572132" y="2643182"/>
              <a:ext cx="357190" cy="357190"/>
            </a:xfrm>
            <a:prstGeom prst="teardrop">
              <a:avLst>
                <a:gd name="adj" fmla="val 141818"/>
              </a:avLst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 flipH="1">
              <a:off x="5857884" y="2428868"/>
              <a:ext cx="285752" cy="285752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3214678" y="2500306"/>
            <a:ext cx="1643074" cy="1785949"/>
            <a:chOff x="3214678" y="2500306"/>
            <a:chExt cx="1643074" cy="1785949"/>
          </a:xfrm>
        </p:grpSpPr>
        <p:sp>
          <p:nvSpPr>
            <p:cNvPr id="94" name="Freeform 93"/>
            <p:cNvSpPr/>
            <p:nvPr/>
          </p:nvSpPr>
          <p:spPr>
            <a:xfrm flipH="1" flipV="1">
              <a:off x="3929058" y="2714618"/>
              <a:ext cx="428628" cy="1571637"/>
            </a:xfrm>
            <a:custGeom>
              <a:avLst/>
              <a:gdLst>
                <a:gd name="connsiteX0" fmla="*/ 0 w 1512917"/>
                <a:gd name="connsiteY0" fmla="*/ 0 h 6267797"/>
                <a:gd name="connsiteX1" fmla="*/ 1363287 w 1512917"/>
                <a:gd name="connsiteY1" fmla="*/ 1562793 h 6267797"/>
                <a:gd name="connsiteX2" fmla="*/ 781397 w 1512917"/>
                <a:gd name="connsiteY2" fmla="*/ 4123113 h 6267797"/>
                <a:gd name="connsiteX3" fmla="*/ 1479666 w 1512917"/>
                <a:gd name="connsiteY3" fmla="*/ 5685906 h 6267797"/>
                <a:gd name="connsiteX4" fmla="*/ 980902 w 1512917"/>
                <a:gd name="connsiteY4" fmla="*/ 6267797 h 626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17" h="6267797">
                  <a:moveTo>
                    <a:pt x="0" y="0"/>
                  </a:moveTo>
                  <a:cubicBezTo>
                    <a:pt x="616527" y="437804"/>
                    <a:pt x="1233054" y="875608"/>
                    <a:pt x="1363287" y="1562793"/>
                  </a:cubicBezTo>
                  <a:cubicBezTo>
                    <a:pt x="1493520" y="2249978"/>
                    <a:pt x="762000" y="3435927"/>
                    <a:pt x="781397" y="4123113"/>
                  </a:cubicBezTo>
                  <a:cubicBezTo>
                    <a:pt x="800794" y="4810299"/>
                    <a:pt x="1446415" y="5328459"/>
                    <a:pt x="1479666" y="5685906"/>
                  </a:cubicBezTo>
                  <a:cubicBezTo>
                    <a:pt x="1512917" y="6043353"/>
                    <a:pt x="1246909" y="6155575"/>
                    <a:pt x="980902" y="6267797"/>
                  </a:cubicBez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ounded Rectangle 94"/>
            <p:cNvSpPr/>
            <p:nvPr/>
          </p:nvSpPr>
          <p:spPr>
            <a:xfrm>
              <a:off x="3214678" y="2500306"/>
              <a:ext cx="1643074" cy="214314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Freeform 8"/>
          <p:cNvSpPr/>
          <p:nvPr/>
        </p:nvSpPr>
        <p:spPr>
          <a:xfrm flipH="1">
            <a:off x="571471" y="2636912"/>
            <a:ext cx="7786743" cy="1077840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  <a:gd name="connsiteX0" fmla="*/ 314613 w 7786743"/>
              <a:gd name="connsiteY0" fmla="*/ 579331 h 1156848"/>
              <a:gd name="connsiteX1" fmla="*/ 314613 w 7786743"/>
              <a:gd name="connsiteY1" fmla="*/ 579331 h 1156848"/>
              <a:gd name="connsiteX2" fmla="*/ 464242 w 7786743"/>
              <a:gd name="connsiteY2" fmla="*/ 546080 h 1156848"/>
              <a:gd name="connsiteX3" fmla="*/ 514119 w 7786743"/>
              <a:gd name="connsiteY3" fmla="*/ 529454 h 1156848"/>
              <a:gd name="connsiteX4" fmla="*/ 763501 w 7786743"/>
              <a:gd name="connsiteY4" fmla="*/ 546080 h 1156848"/>
              <a:gd name="connsiteX5" fmla="*/ 813377 w 7786743"/>
              <a:gd name="connsiteY5" fmla="*/ 562705 h 1156848"/>
              <a:gd name="connsiteX6" fmla="*/ 1312141 w 7786743"/>
              <a:gd name="connsiteY6" fmla="*/ 562705 h 1156848"/>
              <a:gd name="connsiteX7" fmla="*/ 1378642 w 7786743"/>
              <a:gd name="connsiteY7" fmla="*/ 546080 h 1156848"/>
              <a:gd name="connsiteX8" fmla="*/ 1428519 w 7786743"/>
              <a:gd name="connsiteY8" fmla="*/ 529454 h 1156848"/>
              <a:gd name="connsiteX9" fmla="*/ 2791806 w 7786743"/>
              <a:gd name="connsiteY9" fmla="*/ 546080 h 1156848"/>
              <a:gd name="connsiteX10" fmla="*/ 2924810 w 7786743"/>
              <a:gd name="connsiteY10" fmla="*/ 562705 h 1156848"/>
              <a:gd name="connsiteX11" fmla="*/ 3007937 w 7786743"/>
              <a:gd name="connsiteY11" fmla="*/ 579331 h 1156848"/>
              <a:gd name="connsiteX12" fmla="*/ 3623079 w 7786743"/>
              <a:gd name="connsiteY12" fmla="*/ 562705 h 1156848"/>
              <a:gd name="connsiteX13" fmla="*/ 4321348 w 7786743"/>
              <a:gd name="connsiteY13" fmla="*/ 562705 h 1156848"/>
              <a:gd name="connsiteX14" fmla="*/ 4703733 w 7786743"/>
              <a:gd name="connsiteY14" fmla="*/ 595956 h 1156848"/>
              <a:gd name="connsiteX15" fmla="*/ 4953115 w 7786743"/>
              <a:gd name="connsiteY15" fmla="*/ 612582 h 1156848"/>
              <a:gd name="connsiteX16" fmla="*/ 5102744 w 7786743"/>
              <a:gd name="connsiteY16" fmla="*/ 645832 h 1156848"/>
              <a:gd name="connsiteX17" fmla="*/ 5501755 w 7786743"/>
              <a:gd name="connsiteY17" fmla="*/ 679083 h 1156848"/>
              <a:gd name="connsiteX18" fmla="*/ 5867515 w 7786743"/>
              <a:gd name="connsiteY18" fmla="*/ 662458 h 1156848"/>
              <a:gd name="connsiteX19" fmla="*/ 6116897 w 7786743"/>
              <a:gd name="connsiteY19" fmla="*/ 629207 h 1156848"/>
              <a:gd name="connsiteX20" fmla="*/ 6266526 w 7786743"/>
              <a:gd name="connsiteY20" fmla="*/ 529454 h 1156848"/>
              <a:gd name="connsiteX21" fmla="*/ 6316402 w 7786743"/>
              <a:gd name="connsiteY21" fmla="*/ 496203 h 1156848"/>
              <a:gd name="connsiteX22" fmla="*/ 6366279 w 7786743"/>
              <a:gd name="connsiteY22" fmla="*/ 479578 h 1156848"/>
              <a:gd name="connsiteX23" fmla="*/ 6532533 w 7786743"/>
              <a:gd name="connsiteY23" fmla="*/ 496203 h 1156848"/>
              <a:gd name="connsiteX24" fmla="*/ 6632286 w 7786743"/>
              <a:gd name="connsiteY24" fmla="*/ 546080 h 1156848"/>
              <a:gd name="connsiteX25" fmla="*/ 6865042 w 7786743"/>
              <a:gd name="connsiteY25" fmla="*/ 595956 h 1156848"/>
              <a:gd name="connsiteX26" fmla="*/ 7463559 w 7786743"/>
              <a:gd name="connsiteY26" fmla="*/ 579331 h 1156848"/>
              <a:gd name="connsiteX27" fmla="*/ 7563311 w 7786743"/>
              <a:gd name="connsiteY27" fmla="*/ 512829 h 1156848"/>
              <a:gd name="connsiteX28" fmla="*/ 7715305 w 7786743"/>
              <a:gd name="connsiteY28" fmla="*/ 13840 h 1156848"/>
              <a:gd name="connsiteX29" fmla="*/ 7786743 w 7786743"/>
              <a:gd name="connsiteY29" fmla="*/ 1100692 h 1156848"/>
              <a:gd name="connsiteX30" fmla="*/ 0 w 7786743"/>
              <a:gd name="connsiteY30" fmla="*/ 1100693 h 1156848"/>
              <a:gd name="connsiteX31" fmla="*/ 15355 w 7786743"/>
              <a:gd name="connsiteY31" fmla="*/ 496203 h 1156848"/>
              <a:gd name="connsiteX32" fmla="*/ 314613 w 7786743"/>
              <a:gd name="connsiteY32" fmla="*/ 579331 h 1156848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428519 w 7786743"/>
              <a:gd name="connsiteY8" fmla="*/ 532240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463559 w 7786743"/>
              <a:gd name="connsiteY26" fmla="*/ 582117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428519 w 7786743"/>
              <a:gd name="connsiteY8" fmla="*/ 532240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214447 w 7786743"/>
              <a:gd name="connsiteY6" fmla="*/ 302378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5072099 w 7786743"/>
              <a:gd name="connsiteY15" fmla="*/ 30237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214975 w 7786743"/>
              <a:gd name="connsiteY16" fmla="*/ 445254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642943 w 7786743"/>
              <a:gd name="connsiteY5" fmla="*/ 302378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214975 w 7786743"/>
              <a:gd name="connsiteY16" fmla="*/ 445254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642943 w 7786743"/>
              <a:gd name="connsiteY4" fmla="*/ 302378 h 1159634"/>
              <a:gd name="connsiteX5" fmla="*/ 1071571 w 7786743"/>
              <a:gd name="connsiteY5" fmla="*/ 230940 h 1159634"/>
              <a:gd name="connsiteX6" fmla="*/ 1285885 w 7786743"/>
              <a:gd name="connsiteY6" fmla="*/ 88064 h 1159634"/>
              <a:gd name="connsiteX7" fmla="*/ 1500199 w 7786743"/>
              <a:gd name="connsiteY7" fmla="*/ 88064 h 1159634"/>
              <a:gd name="connsiteX8" fmla="*/ 2791806 w 7786743"/>
              <a:gd name="connsiteY8" fmla="*/ 548866 h 1159634"/>
              <a:gd name="connsiteX9" fmla="*/ 2924810 w 7786743"/>
              <a:gd name="connsiteY9" fmla="*/ 565491 h 1159634"/>
              <a:gd name="connsiteX10" fmla="*/ 3007937 w 7786743"/>
              <a:gd name="connsiteY10" fmla="*/ 582117 h 1159634"/>
              <a:gd name="connsiteX11" fmla="*/ 3623079 w 7786743"/>
              <a:gd name="connsiteY11" fmla="*/ 565491 h 1159634"/>
              <a:gd name="connsiteX12" fmla="*/ 4321348 w 7786743"/>
              <a:gd name="connsiteY12" fmla="*/ 565491 h 1159634"/>
              <a:gd name="connsiteX13" fmla="*/ 4714909 w 7786743"/>
              <a:gd name="connsiteY13" fmla="*/ 373816 h 1159634"/>
              <a:gd name="connsiteX14" fmla="*/ 5072099 w 7786743"/>
              <a:gd name="connsiteY14" fmla="*/ 302378 h 1159634"/>
              <a:gd name="connsiteX15" fmla="*/ 5214975 w 7786743"/>
              <a:gd name="connsiteY15" fmla="*/ 445254 h 1159634"/>
              <a:gd name="connsiteX16" fmla="*/ 5501755 w 7786743"/>
              <a:gd name="connsiteY16" fmla="*/ 681869 h 1159634"/>
              <a:gd name="connsiteX17" fmla="*/ 5867515 w 7786743"/>
              <a:gd name="connsiteY17" fmla="*/ 665244 h 1159634"/>
              <a:gd name="connsiteX18" fmla="*/ 6116897 w 7786743"/>
              <a:gd name="connsiteY18" fmla="*/ 631993 h 1159634"/>
              <a:gd name="connsiteX19" fmla="*/ 6266526 w 7786743"/>
              <a:gd name="connsiteY19" fmla="*/ 532240 h 1159634"/>
              <a:gd name="connsiteX20" fmla="*/ 6316402 w 7786743"/>
              <a:gd name="connsiteY20" fmla="*/ 498989 h 1159634"/>
              <a:gd name="connsiteX21" fmla="*/ 6366279 w 7786743"/>
              <a:gd name="connsiteY21" fmla="*/ 482364 h 1159634"/>
              <a:gd name="connsiteX22" fmla="*/ 6532533 w 7786743"/>
              <a:gd name="connsiteY22" fmla="*/ 498989 h 1159634"/>
              <a:gd name="connsiteX23" fmla="*/ 6632286 w 7786743"/>
              <a:gd name="connsiteY23" fmla="*/ 548866 h 1159634"/>
              <a:gd name="connsiteX24" fmla="*/ 6865042 w 7786743"/>
              <a:gd name="connsiteY24" fmla="*/ 598742 h 1159634"/>
              <a:gd name="connsiteX25" fmla="*/ 7000925 w 7786743"/>
              <a:gd name="connsiteY25" fmla="*/ 88064 h 1159634"/>
              <a:gd name="connsiteX26" fmla="*/ 7429553 w 7786743"/>
              <a:gd name="connsiteY26" fmla="*/ 16626 h 1159634"/>
              <a:gd name="connsiteX27" fmla="*/ 7715305 w 7786743"/>
              <a:gd name="connsiteY27" fmla="*/ 16626 h 1159634"/>
              <a:gd name="connsiteX28" fmla="*/ 7786743 w 7786743"/>
              <a:gd name="connsiteY28" fmla="*/ 1103478 h 1159634"/>
              <a:gd name="connsiteX29" fmla="*/ 0 w 7786743"/>
              <a:gd name="connsiteY29" fmla="*/ 1103479 h 1159634"/>
              <a:gd name="connsiteX30" fmla="*/ 15355 w 7786743"/>
              <a:gd name="connsiteY30" fmla="*/ 498989 h 1159634"/>
              <a:gd name="connsiteX31" fmla="*/ 314613 w 7786743"/>
              <a:gd name="connsiteY31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642943 w 7786743"/>
              <a:gd name="connsiteY4" fmla="*/ 302378 h 1159634"/>
              <a:gd name="connsiteX5" fmla="*/ 1000133 w 7786743"/>
              <a:gd name="connsiteY5" fmla="*/ 88064 h 1159634"/>
              <a:gd name="connsiteX6" fmla="*/ 1285885 w 7786743"/>
              <a:gd name="connsiteY6" fmla="*/ 88064 h 1159634"/>
              <a:gd name="connsiteX7" fmla="*/ 1500199 w 7786743"/>
              <a:gd name="connsiteY7" fmla="*/ 88064 h 1159634"/>
              <a:gd name="connsiteX8" fmla="*/ 2791806 w 7786743"/>
              <a:gd name="connsiteY8" fmla="*/ 548866 h 1159634"/>
              <a:gd name="connsiteX9" fmla="*/ 2924810 w 7786743"/>
              <a:gd name="connsiteY9" fmla="*/ 565491 h 1159634"/>
              <a:gd name="connsiteX10" fmla="*/ 3007937 w 7786743"/>
              <a:gd name="connsiteY10" fmla="*/ 582117 h 1159634"/>
              <a:gd name="connsiteX11" fmla="*/ 3623079 w 7786743"/>
              <a:gd name="connsiteY11" fmla="*/ 565491 h 1159634"/>
              <a:gd name="connsiteX12" fmla="*/ 4321348 w 7786743"/>
              <a:gd name="connsiteY12" fmla="*/ 565491 h 1159634"/>
              <a:gd name="connsiteX13" fmla="*/ 4714909 w 7786743"/>
              <a:gd name="connsiteY13" fmla="*/ 373816 h 1159634"/>
              <a:gd name="connsiteX14" fmla="*/ 5072099 w 7786743"/>
              <a:gd name="connsiteY14" fmla="*/ 302378 h 1159634"/>
              <a:gd name="connsiteX15" fmla="*/ 5214975 w 7786743"/>
              <a:gd name="connsiteY15" fmla="*/ 445254 h 1159634"/>
              <a:gd name="connsiteX16" fmla="*/ 5501755 w 7786743"/>
              <a:gd name="connsiteY16" fmla="*/ 681869 h 1159634"/>
              <a:gd name="connsiteX17" fmla="*/ 5867515 w 7786743"/>
              <a:gd name="connsiteY17" fmla="*/ 665244 h 1159634"/>
              <a:gd name="connsiteX18" fmla="*/ 6116897 w 7786743"/>
              <a:gd name="connsiteY18" fmla="*/ 631993 h 1159634"/>
              <a:gd name="connsiteX19" fmla="*/ 6266526 w 7786743"/>
              <a:gd name="connsiteY19" fmla="*/ 532240 h 1159634"/>
              <a:gd name="connsiteX20" fmla="*/ 6316402 w 7786743"/>
              <a:gd name="connsiteY20" fmla="*/ 498989 h 1159634"/>
              <a:gd name="connsiteX21" fmla="*/ 6366279 w 7786743"/>
              <a:gd name="connsiteY21" fmla="*/ 482364 h 1159634"/>
              <a:gd name="connsiteX22" fmla="*/ 6532533 w 7786743"/>
              <a:gd name="connsiteY22" fmla="*/ 498989 h 1159634"/>
              <a:gd name="connsiteX23" fmla="*/ 6632286 w 7786743"/>
              <a:gd name="connsiteY23" fmla="*/ 548866 h 1159634"/>
              <a:gd name="connsiteX24" fmla="*/ 6865042 w 7786743"/>
              <a:gd name="connsiteY24" fmla="*/ 598742 h 1159634"/>
              <a:gd name="connsiteX25" fmla="*/ 7000925 w 7786743"/>
              <a:gd name="connsiteY25" fmla="*/ 88064 h 1159634"/>
              <a:gd name="connsiteX26" fmla="*/ 7429553 w 7786743"/>
              <a:gd name="connsiteY26" fmla="*/ 16626 h 1159634"/>
              <a:gd name="connsiteX27" fmla="*/ 7715305 w 7786743"/>
              <a:gd name="connsiteY27" fmla="*/ 16626 h 1159634"/>
              <a:gd name="connsiteX28" fmla="*/ 7786743 w 7786743"/>
              <a:gd name="connsiteY28" fmla="*/ 1103478 h 1159634"/>
              <a:gd name="connsiteX29" fmla="*/ 0 w 7786743"/>
              <a:gd name="connsiteY29" fmla="*/ 1103479 h 1159634"/>
              <a:gd name="connsiteX30" fmla="*/ 15355 w 7786743"/>
              <a:gd name="connsiteY30" fmla="*/ 498989 h 1159634"/>
              <a:gd name="connsiteX31" fmla="*/ 314613 w 7786743"/>
              <a:gd name="connsiteY31" fmla="*/ 582117 h 1159634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632286 w 7786743"/>
              <a:gd name="connsiteY23" fmla="*/ 560199 h 1170967"/>
              <a:gd name="connsiteX24" fmla="*/ 6865042 w 7786743"/>
              <a:gd name="connsiteY24" fmla="*/ 610075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632286 w 7786743"/>
              <a:gd name="connsiteY23" fmla="*/ 560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306494 w 7786743"/>
              <a:gd name="connsiteY23" fmla="*/ 255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306494 w 7786743"/>
              <a:gd name="connsiteY22" fmla="*/ 255199 h 1170967"/>
              <a:gd name="connsiteX23" fmla="*/ 6306494 w 7786743"/>
              <a:gd name="connsiteY23" fmla="*/ 255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306494 w 7786743"/>
              <a:gd name="connsiteY22" fmla="*/ 255199 h 1170967"/>
              <a:gd name="connsiteX23" fmla="*/ 6666534 w 7786743"/>
              <a:gd name="connsiteY23" fmla="*/ 422183 h 1170967"/>
              <a:gd name="connsiteX24" fmla="*/ 6882558 w 7786743"/>
              <a:gd name="connsiteY24" fmla="*/ 4724 h 1170967"/>
              <a:gd name="connsiteX25" fmla="*/ 7429553 w 7786743"/>
              <a:gd name="connsiteY25" fmla="*/ 27959 h 1170967"/>
              <a:gd name="connsiteX26" fmla="*/ 7715305 w 7786743"/>
              <a:gd name="connsiteY26" fmla="*/ 27959 h 1170967"/>
              <a:gd name="connsiteX27" fmla="*/ 7786743 w 7786743"/>
              <a:gd name="connsiteY27" fmla="*/ 1114811 h 1170967"/>
              <a:gd name="connsiteX28" fmla="*/ 0 w 7786743"/>
              <a:gd name="connsiteY28" fmla="*/ 1114812 h 1170967"/>
              <a:gd name="connsiteX29" fmla="*/ 15355 w 7786743"/>
              <a:gd name="connsiteY29" fmla="*/ 510322 h 1170967"/>
              <a:gd name="connsiteX30" fmla="*/ 314613 w 7786743"/>
              <a:gd name="connsiteY30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666534 w 7786743"/>
              <a:gd name="connsiteY22" fmla="*/ 422183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450510 w 7786743"/>
              <a:gd name="connsiteY21" fmla="*/ 338691 h 1170967"/>
              <a:gd name="connsiteX22" fmla="*/ 6666534 w 7786743"/>
              <a:gd name="connsiteY22" fmla="*/ 422183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2994126 w 7786743"/>
              <a:gd name="connsiteY10" fmla="*/ 589167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94126 w 7786743"/>
              <a:gd name="connsiteY10" fmla="*/ 589167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22118 w 7786743"/>
              <a:gd name="connsiteY10" fmla="*/ 756151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257822 w 7786743"/>
              <a:gd name="connsiteY0" fmla="*/ 4724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22118 w 7786743"/>
              <a:gd name="connsiteY10" fmla="*/ 756151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257822 w 7786743"/>
              <a:gd name="connsiteY29" fmla="*/ 4724 h 1170967"/>
              <a:gd name="connsiteX0" fmla="*/ 257822 w 7786743"/>
              <a:gd name="connsiteY0" fmla="*/ 83492 h 1249735"/>
              <a:gd name="connsiteX1" fmla="*/ 314613 w 7786743"/>
              <a:gd name="connsiteY1" fmla="*/ 672218 h 1249735"/>
              <a:gd name="connsiteX2" fmla="*/ 464242 w 7786743"/>
              <a:gd name="connsiteY2" fmla="*/ 638967 h 1249735"/>
              <a:gd name="connsiteX3" fmla="*/ 514119 w 7786743"/>
              <a:gd name="connsiteY3" fmla="*/ 622341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514119 w 7786743"/>
              <a:gd name="connsiteY3" fmla="*/ 622341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617862 w 7786743"/>
              <a:gd name="connsiteY3" fmla="*/ 250476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73846 w 7786743"/>
              <a:gd name="connsiteY2" fmla="*/ 166984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73846 w 7786743"/>
              <a:gd name="connsiteY2" fmla="*/ 166984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625974 w 7786743"/>
              <a:gd name="connsiteY7" fmla="*/ 417460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786743" h="1249735">
                <a:moveTo>
                  <a:pt x="257822" y="83492"/>
                </a:moveTo>
                <a:lnTo>
                  <a:pt x="401838" y="250476"/>
                </a:lnTo>
                <a:cubicBezTo>
                  <a:pt x="451714" y="239392"/>
                  <a:pt x="424279" y="179376"/>
                  <a:pt x="473846" y="166984"/>
                </a:cubicBezTo>
                <a:cubicBezTo>
                  <a:pt x="490848" y="162734"/>
                  <a:pt x="600337" y="250476"/>
                  <a:pt x="617862" y="250476"/>
                </a:cubicBezTo>
                <a:cubicBezTo>
                  <a:pt x="647645" y="209395"/>
                  <a:pt x="596961" y="217201"/>
                  <a:pt x="689870" y="166984"/>
                </a:cubicBezTo>
                <a:cubicBezTo>
                  <a:pt x="873527" y="219458"/>
                  <a:pt x="688501" y="190151"/>
                  <a:pt x="1000133" y="178165"/>
                </a:cubicBezTo>
                <a:cubicBezTo>
                  <a:pt x="1022300" y="172623"/>
                  <a:pt x="1263915" y="184442"/>
                  <a:pt x="1285885" y="178165"/>
                </a:cubicBezTo>
                <a:cubicBezTo>
                  <a:pt x="1302736" y="173350"/>
                  <a:pt x="1608449" y="417460"/>
                  <a:pt x="1625974" y="417460"/>
                </a:cubicBezTo>
                <a:cubicBezTo>
                  <a:pt x="2080437" y="417460"/>
                  <a:pt x="2107649" y="829377"/>
                  <a:pt x="2562078" y="834919"/>
                </a:cubicBezTo>
                <a:cubicBezTo>
                  <a:pt x="2606413" y="840461"/>
                  <a:pt x="2880650" y="648798"/>
                  <a:pt x="2924810" y="655592"/>
                </a:cubicBezTo>
                <a:cubicBezTo>
                  <a:pt x="2952739" y="659889"/>
                  <a:pt x="2893860" y="834919"/>
                  <a:pt x="2922118" y="834919"/>
                </a:cubicBezTo>
                <a:cubicBezTo>
                  <a:pt x="3127240" y="834919"/>
                  <a:pt x="3293135" y="840461"/>
                  <a:pt x="3498182" y="834919"/>
                </a:cubicBezTo>
                <a:cubicBezTo>
                  <a:pt x="3807602" y="796242"/>
                  <a:pt x="3653188" y="894866"/>
                  <a:pt x="4218262" y="918411"/>
                </a:cubicBezTo>
                <a:cubicBezTo>
                  <a:pt x="4533520" y="931547"/>
                  <a:pt x="4474448" y="730771"/>
                  <a:pt x="4722318" y="751427"/>
                </a:cubicBezTo>
                <a:cubicBezTo>
                  <a:pt x="4805342" y="758346"/>
                  <a:pt x="4999231" y="745885"/>
                  <a:pt x="5082358" y="751427"/>
                </a:cubicBezTo>
                <a:cubicBezTo>
                  <a:pt x="5127512" y="762715"/>
                  <a:pt x="5169746" y="529324"/>
                  <a:pt x="5214975" y="535355"/>
                </a:cubicBezTo>
                <a:cubicBezTo>
                  <a:pt x="5327445" y="550351"/>
                  <a:pt x="5337297" y="660428"/>
                  <a:pt x="5442398" y="667935"/>
                </a:cubicBezTo>
                <a:lnTo>
                  <a:pt x="5586414" y="584443"/>
                </a:lnTo>
                <a:cubicBezTo>
                  <a:pt x="5759144" y="573975"/>
                  <a:pt x="5760844" y="529351"/>
                  <a:pt x="5874446" y="500951"/>
                </a:cubicBezTo>
                <a:lnTo>
                  <a:pt x="6018462" y="417459"/>
                </a:lnTo>
                <a:cubicBezTo>
                  <a:pt x="6035087" y="406375"/>
                  <a:pt x="6215530" y="256794"/>
                  <a:pt x="6234486" y="250476"/>
                </a:cubicBezTo>
                <a:lnTo>
                  <a:pt x="6450510" y="417459"/>
                </a:lnTo>
                <a:cubicBezTo>
                  <a:pt x="6508865" y="402769"/>
                  <a:pt x="6580488" y="331971"/>
                  <a:pt x="6666534" y="250476"/>
                </a:cubicBezTo>
                <a:cubicBezTo>
                  <a:pt x="6866040" y="244934"/>
                  <a:pt x="6684375" y="107085"/>
                  <a:pt x="6882558" y="83492"/>
                </a:cubicBezTo>
                <a:cubicBezTo>
                  <a:pt x="6922240" y="78768"/>
                  <a:pt x="7429553" y="106727"/>
                  <a:pt x="7429553" y="106727"/>
                </a:cubicBezTo>
                <a:cubicBezTo>
                  <a:pt x="7440637" y="90101"/>
                  <a:pt x="7696349" y="113046"/>
                  <a:pt x="7715305" y="106727"/>
                </a:cubicBezTo>
                <a:cubicBezTo>
                  <a:pt x="7756825" y="92887"/>
                  <a:pt x="7756652" y="1178533"/>
                  <a:pt x="7786743" y="1193579"/>
                </a:cubicBezTo>
                <a:cubicBezTo>
                  <a:pt x="6512562" y="1249735"/>
                  <a:pt x="1282931" y="1196351"/>
                  <a:pt x="0" y="1193580"/>
                </a:cubicBezTo>
                <a:cubicBezTo>
                  <a:pt x="2666" y="1121586"/>
                  <a:pt x="41798" y="72044"/>
                  <a:pt x="41798" y="0"/>
                </a:cubicBezTo>
                <a:lnTo>
                  <a:pt x="257822" y="83492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42910" y="3643314"/>
            <a:ext cx="757242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0" name="Group 49"/>
          <p:cNvGrpSpPr/>
          <p:nvPr/>
        </p:nvGrpSpPr>
        <p:grpSpPr>
          <a:xfrm>
            <a:off x="2124868" y="3933056"/>
            <a:ext cx="4809716" cy="2286758"/>
            <a:chOff x="2124868" y="3933056"/>
            <a:chExt cx="4809716" cy="2286758"/>
          </a:xfrm>
        </p:grpSpPr>
        <p:pic>
          <p:nvPicPr>
            <p:cNvPr id="26" name="Picture 25" descr="Typha_latifolia_Finland.jpg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2254322" y="3933056"/>
              <a:ext cx="1079862" cy="1857364"/>
            </a:xfrm>
            <a:prstGeom prst="rect">
              <a:avLst/>
            </a:prstGeom>
          </p:spPr>
        </p:pic>
        <p:pic>
          <p:nvPicPr>
            <p:cNvPr id="27" name="Picture 26" descr="phragmites-communis-1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5432106" y="3933056"/>
              <a:ext cx="1214446" cy="1857364"/>
            </a:xfrm>
            <a:prstGeom prst="rect">
              <a:avLst/>
            </a:prstGeom>
          </p:spPr>
        </p:pic>
        <p:pic>
          <p:nvPicPr>
            <p:cNvPr id="28" name="Picture 27" descr="wild rice 1.jp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3491880" y="3933056"/>
              <a:ext cx="1714512" cy="1857364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124868" y="585048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Typha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50208" y="5850482"/>
              <a:ext cx="165618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Wild Rice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78400" y="5850482"/>
              <a:ext cx="165618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Phragmite</a:t>
              </a:r>
              <a:endParaRPr lang="en-GB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707438" y="404664"/>
            <a:ext cx="1608978" cy="3375489"/>
            <a:chOff x="6588224" y="404664"/>
            <a:chExt cx="1608978" cy="3375489"/>
          </a:xfrm>
        </p:grpSpPr>
        <p:grpSp>
          <p:nvGrpSpPr>
            <p:cNvPr id="37" name="Group 36"/>
            <p:cNvGrpSpPr/>
            <p:nvPr/>
          </p:nvGrpSpPr>
          <p:grpSpPr>
            <a:xfrm>
              <a:off x="6588224" y="476671"/>
              <a:ext cx="832426" cy="3211636"/>
              <a:chOff x="5292077" y="1056549"/>
              <a:chExt cx="832426" cy="1520782"/>
            </a:xfrm>
          </p:grpSpPr>
          <p:sp>
            <p:nvSpPr>
              <p:cNvPr id="25" name="Lightning Bolt 24"/>
              <p:cNvSpPr/>
              <p:nvPr/>
            </p:nvSpPr>
            <p:spPr>
              <a:xfrm rot="10800000">
                <a:off x="5292077" y="1056549"/>
                <a:ext cx="648072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" name="Lightning Bolt 28"/>
              <p:cNvSpPr/>
              <p:nvPr/>
            </p:nvSpPr>
            <p:spPr>
              <a:xfrm rot="10800000" flipH="1">
                <a:off x="5436096" y="1556792"/>
                <a:ext cx="648072" cy="1020539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 flipH="1">
                <a:off x="5300321" y="1664122"/>
                <a:ext cx="824182" cy="904044"/>
                <a:chOff x="6791550" y="1674232"/>
                <a:chExt cx="757819" cy="904044"/>
              </a:xfrm>
            </p:grpSpPr>
            <p:sp>
              <p:nvSpPr>
                <p:cNvPr id="33" name="Isosceles Triangle 32"/>
                <p:cNvSpPr/>
                <p:nvPr/>
              </p:nvSpPr>
              <p:spPr>
                <a:xfrm rot="20342919">
                  <a:off x="6791550" y="1769608"/>
                  <a:ext cx="354375" cy="779204"/>
                </a:xfrm>
                <a:prstGeom prst="triangle">
                  <a:avLst>
                    <a:gd name="adj" fmla="val 0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4" name="Isosceles Triangle 33"/>
                <p:cNvSpPr/>
                <p:nvPr/>
              </p:nvSpPr>
              <p:spPr>
                <a:xfrm rot="1117792">
                  <a:off x="7339103" y="1674232"/>
                  <a:ext cx="210266" cy="896101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5" name="Isosceles Triangle 34"/>
                <p:cNvSpPr/>
                <p:nvPr/>
              </p:nvSpPr>
              <p:spPr>
                <a:xfrm rot="21377334">
                  <a:off x="7094780" y="2025730"/>
                  <a:ext cx="295340" cy="552546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</p:grpSp>
        <p:grpSp>
          <p:nvGrpSpPr>
            <p:cNvPr id="38" name="Group 37"/>
            <p:cNvGrpSpPr/>
            <p:nvPr/>
          </p:nvGrpSpPr>
          <p:grpSpPr>
            <a:xfrm>
              <a:off x="7296842" y="404664"/>
              <a:ext cx="900360" cy="3375489"/>
              <a:chOff x="5975895" y="404664"/>
              <a:chExt cx="900360" cy="2361955"/>
            </a:xfrm>
          </p:grpSpPr>
          <p:sp>
            <p:nvSpPr>
              <p:cNvPr id="24" name="Lightning Bolt 23"/>
              <p:cNvSpPr/>
              <p:nvPr/>
            </p:nvSpPr>
            <p:spPr>
              <a:xfrm rot="10800000" flipH="1">
                <a:off x="6444207" y="404664"/>
                <a:ext cx="432048" cy="2240632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" name="Lightning Bolt 22"/>
              <p:cNvSpPr/>
              <p:nvPr/>
            </p:nvSpPr>
            <p:spPr>
              <a:xfrm rot="10800000">
                <a:off x="6300191" y="1061120"/>
                <a:ext cx="432048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18949437">
                <a:off x="5975895" y="1714179"/>
                <a:ext cx="222542" cy="1052440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1117792">
                <a:off x="6658169" y="1775939"/>
                <a:ext cx="210266" cy="896101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20621246">
                <a:off x="6339697" y="1974522"/>
                <a:ext cx="293939" cy="755969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</p:grpSp>
      <p:grpSp>
        <p:nvGrpSpPr>
          <p:cNvPr id="58" name="Group 57"/>
          <p:cNvGrpSpPr/>
          <p:nvPr/>
        </p:nvGrpSpPr>
        <p:grpSpPr>
          <a:xfrm>
            <a:off x="539552" y="476672"/>
            <a:ext cx="1608978" cy="3375489"/>
            <a:chOff x="6588224" y="404664"/>
            <a:chExt cx="1608978" cy="3375489"/>
          </a:xfrm>
        </p:grpSpPr>
        <p:grpSp>
          <p:nvGrpSpPr>
            <p:cNvPr id="59" name="Group 36"/>
            <p:cNvGrpSpPr/>
            <p:nvPr/>
          </p:nvGrpSpPr>
          <p:grpSpPr>
            <a:xfrm>
              <a:off x="6588224" y="476671"/>
              <a:ext cx="832426" cy="3211636"/>
              <a:chOff x="5292077" y="1056549"/>
              <a:chExt cx="832426" cy="1520782"/>
            </a:xfrm>
          </p:grpSpPr>
          <p:sp>
            <p:nvSpPr>
              <p:cNvPr id="66" name="Lightning Bolt 65"/>
              <p:cNvSpPr/>
              <p:nvPr/>
            </p:nvSpPr>
            <p:spPr>
              <a:xfrm rot="10800000">
                <a:off x="5292077" y="1056549"/>
                <a:ext cx="648072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7" name="Lightning Bolt 66"/>
              <p:cNvSpPr/>
              <p:nvPr/>
            </p:nvSpPr>
            <p:spPr>
              <a:xfrm rot="10800000" flipH="1">
                <a:off x="5436096" y="1556792"/>
                <a:ext cx="648072" cy="1020539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grpSp>
            <p:nvGrpSpPr>
              <p:cNvPr id="68" name="Group 35"/>
              <p:cNvGrpSpPr/>
              <p:nvPr/>
            </p:nvGrpSpPr>
            <p:grpSpPr>
              <a:xfrm flipH="1">
                <a:off x="5300321" y="1664122"/>
                <a:ext cx="824182" cy="904044"/>
                <a:chOff x="6791550" y="1674232"/>
                <a:chExt cx="757819" cy="904044"/>
              </a:xfrm>
            </p:grpSpPr>
            <p:sp>
              <p:nvSpPr>
                <p:cNvPr id="69" name="Isosceles Triangle 68"/>
                <p:cNvSpPr/>
                <p:nvPr/>
              </p:nvSpPr>
              <p:spPr>
                <a:xfrm rot="20342919">
                  <a:off x="6791550" y="1769608"/>
                  <a:ext cx="354375" cy="779204"/>
                </a:xfrm>
                <a:prstGeom prst="triangle">
                  <a:avLst>
                    <a:gd name="adj" fmla="val 0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70" name="Isosceles Triangle 69"/>
                <p:cNvSpPr/>
                <p:nvPr/>
              </p:nvSpPr>
              <p:spPr>
                <a:xfrm rot="1117792">
                  <a:off x="7339103" y="1674232"/>
                  <a:ext cx="210266" cy="896101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71" name="Isosceles Triangle 70"/>
                <p:cNvSpPr/>
                <p:nvPr/>
              </p:nvSpPr>
              <p:spPr>
                <a:xfrm rot="21377334">
                  <a:off x="7094780" y="2025730"/>
                  <a:ext cx="295340" cy="552546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</p:grpSp>
        <p:grpSp>
          <p:nvGrpSpPr>
            <p:cNvPr id="60" name="Group 37"/>
            <p:cNvGrpSpPr/>
            <p:nvPr/>
          </p:nvGrpSpPr>
          <p:grpSpPr>
            <a:xfrm>
              <a:off x="7296842" y="404664"/>
              <a:ext cx="900360" cy="3375489"/>
              <a:chOff x="5975895" y="404664"/>
              <a:chExt cx="900360" cy="2361955"/>
            </a:xfrm>
          </p:grpSpPr>
          <p:sp>
            <p:nvSpPr>
              <p:cNvPr id="61" name="Lightning Bolt 60"/>
              <p:cNvSpPr/>
              <p:nvPr/>
            </p:nvSpPr>
            <p:spPr>
              <a:xfrm rot="10800000" flipH="1">
                <a:off x="6444207" y="404664"/>
                <a:ext cx="432048" cy="2240632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2" name="Lightning Bolt 61"/>
              <p:cNvSpPr/>
              <p:nvPr/>
            </p:nvSpPr>
            <p:spPr>
              <a:xfrm rot="10800000">
                <a:off x="6300191" y="1061120"/>
                <a:ext cx="432048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3" name="Isosceles Triangle 62"/>
              <p:cNvSpPr/>
              <p:nvPr/>
            </p:nvSpPr>
            <p:spPr>
              <a:xfrm rot="18949437">
                <a:off x="5975895" y="1714179"/>
                <a:ext cx="222542" cy="1052440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4" name="Isosceles Triangle 63"/>
              <p:cNvSpPr/>
              <p:nvPr/>
            </p:nvSpPr>
            <p:spPr>
              <a:xfrm rot="1117792">
                <a:off x="6658169" y="1775939"/>
                <a:ext cx="210266" cy="896101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65" name="Isosceles Triangle 64"/>
              <p:cNvSpPr/>
              <p:nvPr/>
            </p:nvSpPr>
            <p:spPr>
              <a:xfrm rot="20621246">
                <a:off x="6339697" y="1974522"/>
                <a:ext cx="293939" cy="755969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1907704" y="980728"/>
            <a:ext cx="857256" cy="2714644"/>
            <a:chOff x="1071538" y="1000108"/>
            <a:chExt cx="857256" cy="2714644"/>
          </a:xfrm>
        </p:grpSpPr>
        <p:cxnSp>
          <p:nvCxnSpPr>
            <p:cNvPr id="14" name="Straight Connector 13"/>
            <p:cNvCxnSpPr/>
            <p:nvPr/>
          </p:nvCxnSpPr>
          <p:spPr>
            <a:xfrm rot="5400000">
              <a:off x="-214346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ounded Rectangle 11"/>
            <p:cNvSpPr/>
            <p:nvPr/>
          </p:nvSpPr>
          <p:spPr>
            <a:xfrm>
              <a:off x="107153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5400000">
              <a:off x="214282" y="2428868"/>
              <a:ext cx="25717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142872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8" name="Straight Connector 17"/>
            <p:cNvCxnSpPr/>
            <p:nvPr/>
          </p:nvCxnSpPr>
          <p:spPr>
            <a:xfrm rot="5400000">
              <a:off x="500034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ounded Rectangle 18"/>
            <p:cNvSpPr/>
            <p:nvPr/>
          </p:nvSpPr>
          <p:spPr>
            <a:xfrm>
              <a:off x="1785918" y="1331078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012160" y="952040"/>
            <a:ext cx="792088" cy="2764992"/>
            <a:chOff x="4067944" y="930380"/>
            <a:chExt cx="792088" cy="2764992"/>
          </a:xfrm>
        </p:grpSpPr>
        <p:cxnSp>
          <p:nvCxnSpPr>
            <p:cNvPr id="73" name="Straight Connector 72"/>
            <p:cNvCxnSpPr/>
            <p:nvPr/>
          </p:nvCxnSpPr>
          <p:spPr>
            <a:xfrm rot="5400000">
              <a:off x="2854638" y="233805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Explosion 1 73"/>
            <p:cNvSpPr/>
            <p:nvPr/>
          </p:nvSpPr>
          <p:spPr>
            <a:xfrm>
              <a:off x="4067944" y="1268760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75" name="Explosion 1 74"/>
            <p:cNvSpPr/>
            <p:nvPr/>
          </p:nvSpPr>
          <p:spPr>
            <a:xfrm>
              <a:off x="4067944" y="155679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76" name="Explosion 1 75"/>
            <p:cNvSpPr/>
            <p:nvPr/>
          </p:nvSpPr>
          <p:spPr>
            <a:xfrm>
              <a:off x="4067944" y="184482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77" name="Straight Connector 76"/>
            <p:cNvCxnSpPr/>
            <p:nvPr/>
          </p:nvCxnSpPr>
          <p:spPr>
            <a:xfrm rot="5400000">
              <a:off x="3358694" y="2287702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Explosion 1 77"/>
            <p:cNvSpPr/>
            <p:nvPr/>
          </p:nvSpPr>
          <p:spPr>
            <a:xfrm>
              <a:off x="4572000" y="121841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79" name="Explosion 1 78"/>
            <p:cNvSpPr/>
            <p:nvPr/>
          </p:nvSpPr>
          <p:spPr>
            <a:xfrm>
              <a:off x="4572000" y="150644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80" name="Explosion 1 79"/>
            <p:cNvSpPr/>
            <p:nvPr/>
          </p:nvSpPr>
          <p:spPr>
            <a:xfrm>
              <a:off x="4572000" y="1794476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411760" y="908720"/>
            <a:ext cx="792088" cy="2764992"/>
            <a:chOff x="4067944" y="930380"/>
            <a:chExt cx="792088" cy="2764992"/>
          </a:xfrm>
        </p:grpSpPr>
        <p:cxnSp>
          <p:nvCxnSpPr>
            <p:cNvPr id="42" name="Straight Connector 41"/>
            <p:cNvCxnSpPr/>
            <p:nvPr/>
          </p:nvCxnSpPr>
          <p:spPr>
            <a:xfrm rot="5400000">
              <a:off x="2854638" y="233805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Explosion 1 38"/>
            <p:cNvSpPr/>
            <p:nvPr/>
          </p:nvSpPr>
          <p:spPr>
            <a:xfrm>
              <a:off x="4067944" y="1268760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0" name="Explosion 1 39"/>
            <p:cNvSpPr/>
            <p:nvPr/>
          </p:nvSpPr>
          <p:spPr>
            <a:xfrm>
              <a:off x="4067944" y="155679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" name="Explosion 1 40"/>
            <p:cNvSpPr/>
            <p:nvPr/>
          </p:nvSpPr>
          <p:spPr>
            <a:xfrm>
              <a:off x="4067944" y="184482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>
              <a:off x="3358694" y="2287702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Explosion 1 43"/>
            <p:cNvSpPr/>
            <p:nvPr/>
          </p:nvSpPr>
          <p:spPr>
            <a:xfrm>
              <a:off x="4572000" y="121841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5" name="Explosion 1 44"/>
            <p:cNvSpPr/>
            <p:nvPr/>
          </p:nvSpPr>
          <p:spPr>
            <a:xfrm>
              <a:off x="4572000" y="150644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6" name="Explosion 1 45"/>
            <p:cNvSpPr/>
            <p:nvPr/>
          </p:nvSpPr>
          <p:spPr>
            <a:xfrm>
              <a:off x="4572000" y="1794476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586952" y="980728"/>
            <a:ext cx="857256" cy="2714644"/>
            <a:chOff x="1071538" y="1000108"/>
            <a:chExt cx="857256" cy="2714644"/>
          </a:xfrm>
        </p:grpSpPr>
        <p:cxnSp>
          <p:nvCxnSpPr>
            <p:cNvPr id="52" name="Straight Connector 51"/>
            <p:cNvCxnSpPr/>
            <p:nvPr/>
          </p:nvCxnSpPr>
          <p:spPr>
            <a:xfrm rot="5400000">
              <a:off x="-214346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>
              <a:off x="107153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5400000">
              <a:off x="214282" y="2428868"/>
              <a:ext cx="25717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ounded Rectangle 54"/>
            <p:cNvSpPr/>
            <p:nvPr/>
          </p:nvSpPr>
          <p:spPr>
            <a:xfrm>
              <a:off x="142872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5400000">
              <a:off x="500034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/>
            <p:cNvSpPr/>
            <p:nvPr/>
          </p:nvSpPr>
          <p:spPr>
            <a:xfrm>
              <a:off x="1785918" y="1331078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2910" y="3643314"/>
            <a:ext cx="757242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 flipH="1">
            <a:off x="571471" y="2636912"/>
            <a:ext cx="7786743" cy="1077840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  <a:gd name="connsiteX0" fmla="*/ 314613 w 7786743"/>
              <a:gd name="connsiteY0" fmla="*/ 579331 h 1156848"/>
              <a:gd name="connsiteX1" fmla="*/ 314613 w 7786743"/>
              <a:gd name="connsiteY1" fmla="*/ 579331 h 1156848"/>
              <a:gd name="connsiteX2" fmla="*/ 464242 w 7786743"/>
              <a:gd name="connsiteY2" fmla="*/ 546080 h 1156848"/>
              <a:gd name="connsiteX3" fmla="*/ 514119 w 7786743"/>
              <a:gd name="connsiteY3" fmla="*/ 529454 h 1156848"/>
              <a:gd name="connsiteX4" fmla="*/ 763501 w 7786743"/>
              <a:gd name="connsiteY4" fmla="*/ 546080 h 1156848"/>
              <a:gd name="connsiteX5" fmla="*/ 813377 w 7786743"/>
              <a:gd name="connsiteY5" fmla="*/ 562705 h 1156848"/>
              <a:gd name="connsiteX6" fmla="*/ 1312141 w 7786743"/>
              <a:gd name="connsiteY6" fmla="*/ 562705 h 1156848"/>
              <a:gd name="connsiteX7" fmla="*/ 1378642 w 7786743"/>
              <a:gd name="connsiteY7" fmla="*/ 546080 h 1156848"/>
              <a:gd name="connsiteX8" fmla="*/ 1428519 w 7786743"/>
              <a:gd name="connsiteY8" fmla="*/ 529454 h 1156848"/>
              <a:gd name="connsiteX9" fmla="*/ 2791806 w 7786743"/>
              <a:gd name="connsiteY9" fmla="*/ 546080 h 1156848"/>
              <a:gd name="connsiteX10" fmla="*/ 2924810 w 7786743"/>
              <a:gd name="connsiteY10" fmla="*/ 562705 h 1156848"/>
              <a:gd name="connsiteX11" fmla="*/ 3007937 w 7786743"/>
              <a:gd name="connsiteY11" fmla="*/ 579331 h 1156848"/>
              <a:gd name="connsiteX12" fmla="*/ 3623079 w 7786743"/>
              <a:gd name="connsiteY12" fmla="*/ 562705 h 1156848"/>
              <a:gd name="connsiteX13" fmla="*/ 4321348 w 7786743"/>
              <a:gd name="connsiteY13" fmla="*/ 562705 h 1156848"/>
              <a:gd name="connsiteX14" fmla="*/ 4703733 w 7786743"/>
              <a:gd name="connsiteY14" fmla="*/ 595956 h 1156848"/>
              <a:gd name="connsiteX15" fmla="*/ 4953115 w 7786743"/>
              <a:gd name="connsiteY15" fmla="*/ 612582 h 1156848"/>
              <a:gd name="connsiteX16" fmla="*/ 5102744 w 7786743"/>
              <a:gd name="connsiteY16" fmla="*/ 645832 h 1156848"/>
              <a:gd name="connsiteX17" fmla="*/ 5501755 w 7786743"/>
              <a:gd name="connsiteY17" fmla="*/ 679083 h 1156848"/>
              <a:gd name="connsiteX18" fmla="*/ 5867515 w 7786743"/>
              <a:gd name="connsiteY18" fmla="*/ 662458 h 1156848"/>
              <a:gd name="connsiteX19" fmla="*/ 6116897 w 7786743"/>
              <a:gd name="connsiteY19" fmla="*/ 629207 h 1156848"/>
              <a:gd name="connsiteX20" fmla="*/ 6266526 w 7786743"/>
              <a:gd name="connsiteY20" fmla="*/ 529454 h 1156848"/>
              <a:gd name="connsiteX21" fmla="*/ 6316402 w 7786743"/>
              <a:gd name="connsiteY21" fmla="*/ 496203 h 1156848"/>
              <a:gd name="connsiteX22" fmla="*/ 6366279 w 7786743"/>
              <a:gd name="connsiteY22" fmla="*/ 479578 h 1156848"/>
              <a:gd name="connsiteX23" fmla="*/ 6532533 w 7786743"/>
              <a:gd name="connsiteY23" fmla="*/ 496203 h 1156848"/>
              <a:gd name="connsiteX24" fmla="*/ 6632286 w 7786743"/>
              <a:gd name="connsiteY24" fmla="*/ 546080 h 1156848"/>
              <a:gd name="connsiteX25" fmla="*/ 6865042 w 7786743"/>
              <a:gd name="connsiteY25" fmla="*/ 595956 h 1156848"/>
              <a:gd name="connsiteX26" fmla="*/ 7463559 w 7786743"/>
              <a:gd name="connsiteY26" fmla="*/ 579331 h 1156848"/>
              <a:gd name="connsiteX27" fmla="*/ 7563311 w 7786743"/>
              <a:gd name="connsiteY27" fmla="*/ 512829 h 1156848"/>
              <a:gd name="connsiteX28" fmla="*/ 7715305 w 7786743"/>
              <a:gd name="connsiteY28" fmla="*/ 13840 h 1156848"/>
              <a:gd name="connsiteX29" fmla="*/ 7786743 w 7786743"/>
              <a:gd name="connsiteY29" fmla="*/ 1100692 h 1156848"/>
              <a:gd name="connsiteX30" fmla="*/ 0 w 7786743"/>
              <a:gd name="connsiteY30" fmla="*/ 1100693 h 1156848"/>
              <a:gd name="connsiteX31" fmla="*/ 15355 w 7786743"/>
              <a:gd name="connsiteY31" fmla="*/ 496203 h 1156848"/>
              <a:gd name="connsiteX32" fmla="*/ 314613 w 7786743"/>
              <a:gd name="connsiteY32" fmla="*/ 579331 h 1156848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428519 w 7786743"/>
              <a:gd name="connsiteY8" fmla="*/ 532240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463559 w 7786743"/>
              <a:gd name="connsiteY26" fmla="*/ 582117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428519 w 7786743"/>
              <a:gd name="connsiteY8" fmla="*/ 532240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378642 w 7786743"/>
              <a:gd name="connsiteY7" fmla="*/ 548866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312141 w 7786743"/>
              <a:gd name="connsiteY6" fmla="*/ 565491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214447 w 7786743"/>
              <a:gd name="connsiteY6" fmla="*/ 302378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4953115 w 7786743"/>
              <a:gd name="connsiteY15" fmla="*/ 61536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03733 w 7786743"/>
              <a:gd name="connsiteY14" fmla="*/ 598742 h 1159634"/>
              <a:gd name="connsiteX15" fmla="*/ 5072099 w 7786743"/>
              <a:gd name="connsiteY15" fmla="*/ 30237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102744 w 7786743"/>
              <a:gd name="connsiteY16" fmla="*/ 648618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813377 w 7786743"/>
              <a:gd name="connsiteY5" fmla="*/ 565491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214975 w 7786743"/>
              <a:gd name="connsiteY16" fmla="*/ 445254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763501 w 7786743"/>
              <a:gd name="connsiteY4" fmla="*/ 548866 h 1159634"/>
              <a:gd name="connsiteX5" fmla="*/ 642943 w 7786743"/>
              <a:gd name="connsiteY5" fmla="*/ 302378 h 1159634"/>
              <a:gd name="connsiteX6" fmla="*/ 1071571 w 7786743"/>
              <a:gd name="connsiteY6" fmla="*/ 230940 h 1159634"/>
              <a:gd name="connsiteX7" fmla="*/ 1285885 w 7786743"/>
              <a:gd name="connsiteY7" fmla="*/ 88064 h 1159634"/>
              <a:gd name="connsiteX8" fmla="*/ 1500199 w 7786743"/>
              <a:gd name="connsiteY8" fmla="*/ 88064 h 1159634"/>
              <a:gd name="connsiteX9" fmla="*/ 2791806 w 7786743"/>
              <a:gd name="connsiteY9" fmla="*/ 548866 h 1159634"/>
              <a:gd name="connsiteX10" fmla="*/ 2924810 w 7786743"/>
              <a:gd name="connsiteY10" fmla="*/ 565491 h 1159634"/>
              <a:gd name="connsiteX11" fmla="*/ 3007937 w 7786743"/>
              <a:gd name="connsiteY11" fmla="*/ 582117 h 1159634"/>
              <a:gd name="connsiteX12" fmla="*/ 3623079 w 7786743"/>
              <a:gd name="connsiteY12" fmla="*/ 565491 h 1159634"/>
              <a:gd name="connsiteX13" fmla="*/ 4321348 w 7786743"/>
              <a:gd name="connsiteY13" fmla="*/ 565491 h 1159634"/>
              <a:gd name="connsiteX14" fmla="*/ 4714909 w 7786743"/>
              <a:gd name="connsiteY14" fmla="*/ 373816 h 1159634"/>
              <a:gd name="connsiteX15" fmla="*/ 5072099 w 7786743"/>
              <a:gd name="connsiteY15" fmla="*/ 302378 h 1159634"/>
              <a:gd name="connsiteX16" fmla="*/ 5214975 w 7786743"/>
              <a:gd name="connsiteY16" fmla="*/ 445254 h 1159634"/>
              <a:gd name="connsiteX17" fmla="*/ 5501755 w 7786743"/>
              <a:gd name="connsiteY17" fmla="*/ 681869 h 1159634"/>
              <a:gd name="connsiteX18" fmla="*/ 5867515 w 7786743"/>
              <a:gd name="connsiteY18" fmla="*/ 665244 h 1159634"/>
              <a:gd name="connsiteX19" fmla="*/ 6116897 w 7786743"/>
              <a:gd name="connsiteY19" fmla="*/ 631993 h 1159634"/>
              <a:gd name="connsiteX20" fmla="*/ 6266526 w 7786743"/>
              <a:gd name="connsiteY20" fmla="*/ 532240 h 1159634"/>
              <a:gd name="connsiteX21" fmla="*/ 6316402 w 7786743"/>
              <a:gd name="connsiteY21" fmla="*/ 498989 h 1159634"/>
              <a:gd name="connsiteX22" fmla="*/ 6366279 w 7786743"/>
              <a:gd name="connsiteY22" fmla="*/ 482364 h 1159634"/>
              <a:gd name="connsiteX23" fmla="*/ 6532533 w 7786743"/>
              <a:gd name="connsiteY23" fmla="*/ 498989 h 1159634"/>
              <a:gd name="connsiteX24" fmla="*/ 6632286 w 7786743"/>
              <a:gd name="connsiteY24" fmla="*/ 548866 h 1159634"/>
              <a:gd name="connsiteX25" fmla="*/ 6865042 w 7786743"/>
              <a:gd name="connsiteY25" fmla="*/ 598742 h 1159634"/>
              <a:gd name="connsiteX26" fmla="*/ 7000925 w 7786743"/>
              <a:gd name="connsiteY26" fmla="*/ 88064 h 1159634"/>
              <a:gd name="connsiteX27" fmla="*/ 7429553 w 7786743"/>
              <a:gd name="connsiteY27" fmla="*/ 16626 h 1159634"/>
              <a:gd name="connsiteX28" fmla="*/ 7715305 w 7786743"/>
              <a:gd name="connsiteY28" fmla="*/ 16626 h 1159634"/>
              <a:gd name="connsiteX29" fmla="*/ 7786743 w 7786743"/>
              <a:gd name="connsiteY29" fmla="*/ 1103478 h 1159634"/>
              <a:gd name="connsiteX30" fmla="*/ 0 w 7786743"/>
              <a:gd name="connsiteY30" fmla="*/ 1103479 h 1159634"/>
              <a:gd name="connsiteX31" fmla="*/ 15355 w 7786743"/>
              <a:gd name="connsiteY31" fmla="*/ 498989 h 1159634"/>
              <a:gd name="connsiteX32" fmla="*/ 314613 w 7786743"/>
              <a:gd name="connsiteY32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642943 w 7786743"/>
              <a:gd name="connsiteY4" fmla="*/ 302378 h 1159634"/>
              <a:gd name="connsiteX5" fmla="*/ 1071571 w 7786743"/>
              <a:gd name="connsiteY5" fmla="*/ 230940 h 1159634"/>
              <a:gd name="connsiteX6" fmla="*/ 1285885 w 7786743"/>
              <a:gd name="connsiteY6" fmla="*/ 88064 h 1159634"/>
              <a:gd name="connsiteX7" fmla="*/ 1500199 w 7786743"/>
              <a:gd name="connsiteY7" fmla="*/ 88064 h 1159634"/>
              <a:gd name="connsiteX8" fmla="*/ 2791806 w 7786743"/>
              <a:gd name="connsiteY8" fmla="*/ 548866 h 1159634"/>
              <a:gd name="connsiteX9" fmla="*/ 2924810 w 7786743"/>
              <a:gd name="connsiteY9" fmla="*/ 565491 h 1159634"/>
              <a:gd name="connsiteX10" fmla="*/ 3007937 w 7786743"/>
              <a:gd name="connsiteY10" fmla="*/ 582117 h 1159634"/>
              <a:gd name="connsiteX11" fmla="*/ 3623079 w 7786743"/>
              <a:gd name="connsiteY11" fmla="*/ 565491 h 1159634"/>
              <a:gd name="connsiteX12" fmla="*/ 4321348 w 7786743"/>
              <a:gd name="connsiteY12" fmla="*/ 565491 h 1159634"/>
              <a:gd name="connsiteX13" fmla="*/ 4714909 w 7786743"/>
              <a:gd name="connsiteY13" fmla="*/ 373816 h 1159634"/>
              <a:gd name="connsiteX14" fmla="*/ 5072099 w 7786743"/>
              <a:gd name="connsiteY14" fmla="*/ 302378 h 1159634"/>
              <a:gd name="connsiteX15" fmla="*/ 5214975 w 7786743"/>
              <a:gd name="connsiteY15" fmla="*/ 445254 h 1159634"/>
              <a:gd name="connsiteX16" fmla="*/ 5501755 w 7786743"/>
              <a:gd name="connsiteY16" fmla="*/ 681869 h 1159634"/>
              <a:gd name="connsiteX17" fmla="*/ 5867515 w 7786743"/>
              <a:gd name="connsiteY17" fmla="*/ 665244 h 1159634"/>
              <a:gd name="connsiteX18" fmla="*/ 6116897 w 7786743"/>
              <a:gd name="connsiteY18" fmla="*/ 631993 h 1159634"/>
              <a:gd name="connsiteX19" fmla="*/ 6266526 w 7786743"/>
              <a:gd name="connsiteY19" fmla="*/ 532240 h 1159634"/>
              <a:gd name="connsiteX20" fmla="*/ 6316402 w 7786743"/>
              <a:gd name="connsiteY20" fmla="*/ 498989 h 1159634"/>
              <a:gd name="connsiteX21" fmla="*/ 6366279 w 7786743"/>
              <a:gd name="connsiteY21" fmla="*/ 482364 h 1159634"/>
              <a:gd name="connsiteX22" fmla="*/ 6532533 w 7786743"/>
              <a:gd name="connsiteY22" fmla="*/ 498989 h 1159634"/>
              <a:gd name="connsiteX23" fmla="*/ 6632286 w 7786743"/>
              <a:gd name="connsiteY23" fmla="*/ 548866 h 1159634"/>
              <a:gd name="connsiteX24" fmla="*/ 6865042 w 7786743"/>
              <a:gd name="connsiteY24" fmla="*/ 598742 h 1159634"/>
              <a:gd name="connsiteX25" fmla="*/ 7000925 w 7786743"/>
              <a:gd name="connsiteY25" fmla="*/ 88064 h 1159634"/>
              <a:gd name="connsiteX26" fmla="*/ 7429553 w 7786743"/>
              <a:gd name="connsiteY26" fmla="*/ 16626 h 1159634"/>
              <a:gd name="connsiteX27" fmla="*/ 7715305 w 7786743"/>
              <a:gd name="connsiteY27" fmla="*/ 16626 h 1159634"/>
              <a:gd name="connsiteX28" fmla="*/ 7786743 w 7786743"/>
              <a:gd name="connsiteY28" fmla="*/ 1103478 h 1159634"/>
              <a:gd name="connsiteX29" fmla="*/ 0 w 7786743"/>
              <a:gd name="connsiteY29" fmla="*/ 1103479 h 1159634"/>
              <a:gd name="connsiteX30" fmla="*/ 15355 w 7786743"/>
              <a:gd name="connsiteY30" fmla="*/ 498989 h 1159634"/>
              <a:gd name="connsiteX31" fmla="*/ 314613 w 7786743"/>
              <a:gd name="connsiteY31" fmla="*/ 582117 h 1159634"/>
              <a:gd name="connsiteX0" fmla="*/ 314613 w 7786743"/>
              <a:gd name="connsiteY0" fmla="*/ 582117 h 1159634"/>
              <a:gd name="connsiteX1" fmla="*/ 314613 w 7786743"/>
              <a:gd name="connsiteY1" fmla="*/ 582117 h 1159634"/>
              <a:gd name="connsiteX2" fmla="*/ 464242 w 7786743"/>
              <a:gd name="connsiteY2" fmla="*/ 548866 h 1159634"/>
              <a:gd name="connsiteX3" fmla="*/ 514119 w 7786743"/>
              <a:gd name="connsiteY3" fmla="*/ 532240 h 1159634"/>
              <a:gd name="connsiteX4" fmla="*/ 642943 w 7786743"/>
              <a:gd name="connsiteY4" fmla="*/ 302378 h 1159634"/>
              <a:gd name="connsiteX5" fmla="*/ 1000133 w 7786743"/>
              <a:gd name="connsiteY5" fmla="*/ 88064 h 1159634"/>
              <a:gd name="connsiteX6" fmla="*/ 1285885 w 7786743"/>
              <a:gd name="connsiteY6" fmla="*/ 88064 h 1159634"/>
              <a:gd name="connsiteX7" fmla="*/ 1500199 w 7786743"/>
              <a:gd name="connsiteY7" fmla="*/ 88064 h 1159634"/>
              <a:gd name="connsiteX8" fmla="*/ 2791806 w 7786743"/>
              <a:gd name="connsiteY8" fmla="*/ 548866 h 1159634"/>
              <a:gd name="connsiteX9" fmla="*/ 2924810 w 7786743"/>
              <a:gd name="connsiteY9" fmla="*/ 565491 h 1159634"/>
              <a:gd name="connsiteX10" fmla="*/ 3007937 w 7786743"/>
              <a:gd name="connsiteY10" fmla="*/ 582117 h 1159634"/>
              <a:gd name="connsiteX11" fmla="*/ 3623079 w 7786743"/>
              <a:gd name="connsiteY11" fmla="*/ 565491 h 1159634"/>
              <a:gd name="connsiteX12" fmla="*/ 4321348 w 7786743"/>
              <a:gd name="connsiteY12" fmla="*/ 565491 h 1159634"/>
              <a:gd name="connsiteX13" fmla="*/ 4714909 w 7786743"/>
              <a:gd name="connsiteY13" fmla="*/ 373816 h 1159634"/>
              <a:gd name="connsiteX14" fmla="*/ 5072099 w 7786743"/>
              <a:gd name="connsiteY14" fmla="*/ 302378 h 1159634"/>
              <a:gd name="connsiteX15" fmla="*/ 5214975 w 7786743"/>
              <a:gd name="connsiteY15" fmla="*/ 445254 h 1159634"/>
              <a:gd name="connsiteX16" fmla="*/ 5501755 w 7786743"/>
              <a:gd name="connsiteY16" fmla="*/ 681869 h 1159634"/>
              <a:gd name="connsiteX17" fmla="*/ 5867515 w 7786743"/>
              <a:gd name="connsiteY17" fmla="*/ 665244 h 1159634"/>
              <a:gd name="connsiteX18" fmla="*/ 6116897 w 7786743"/>
              <a:gd name="connsiteY18" fmla="*/ 631993 h 1159634"/>
              <a:gd name="connsiteX19" fmla="*/ 6266526 w 7786743"/>
              <a:gd name="connsiteY19" fmla="*/ 532240 h 1159634"/>
              <a:gd name="connsiteX20" fmla="*/ 6316402 w 7786743"/>
              <a:gd name="connsiteY20" fmla="*/ 498989 h 1159634"/>
              <a:gd name="connsiteX21" fmla="*/ 6366279 w 7786743"/>
              <a:gd name="connsiteY21" fmla="*/ 482364 h 1159634"/>
              <a:gd name="connsiteX22" fmla="*/ 6532533 w 7786743"/>
              <a:gd name="connsiteY22" fmla="*/ 498989 h 1159634"/>
              <a:gd name="connsiteX23" fmla="*/ 6632286 w 7786743"/>
              <a:gd name="connsiteY23" fmla="*/ 548866 h 1159634"/>
              <a:gd name="connsiteX24" fmla="*/ 6865042 w 7786743"/>
              <a:gd name="connsiteY24" fmla="*/ 598742 h 1159634"/>
              <a:gd name="connsiteX25" fmla="*/ 7000925 w 7786743"/>
              <a:gd name="connsiteY25" fmla="*/ 88064 h 1159634"/>
              <a:gd name="connsiteX26" fmla="*/ 7429553 w 7786743"/>
              <a:gd name="connsiteY26" fmla="*/ 16626 h 1159634"/>
              <a:gd name="connsiteX27" fmla="*/ 7715305 w 7786743"/>
              <a:gd name="connsiteY27" fmla="*/ 16626 h 1159634"/>
              <a:gd name="connsiteX28" fmla="*/ 7786743 w 7786743"/>
              <a:gd name="connsiteY28" fmla="*/ 1103478 h 1159634"/>
              <a:gd name="connsiteX29" fmla="*/ 0 w 7786743"/>
              <a:gd name="connsiteY29" fmla="*/ 1103479 h 1159634"/>
              <a:gd name="connsiteX30" fmla="*/ 15355 w 7786743"/>
              <a:gd name="connsiteY30" fmla="*/ 498989 h 1159634"/>
              <a:gd name="connsiteX31" fmla="*/ 314613 w 7786743"/>
              <a:gd name="connsiteY31" fmla="*/ 582117 h 1159634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632286 w 7786743"/>
              <a:gd name="connsiteY23" fmla="*/ 560199 h 1170967"/>
              <a:gd name="connsiteX24" fmla="*/ 6865042 w 7786743"/>
              <a:gd name="connsiteY24" fmla="*/ 610075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632286 w 7786743"/>
              <a:gd name="connsiteY23" fmla="*/ 560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532533 w 7786743"/>
              <a:gd name="connsiteY22" fmla="*/ 510322 h 1170967"/>
              <a:gd name="connsiteX23" fmla="*/ 6306494 w 7786743"/>
              <a:gd name="connsiteY23" fmla="*/ 255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306494 w 7786743"/>
              <a:gd name="connsiteY22" fmla="*/ 255199 h 1170967"/>
              <a:gd name="connsiteX23" fmla="*/ 6306494 w 7786743"/>
              <a:gd name="connsiteY23" fmla="*/ 255199 h 1170967"/>
              <a:gd name="connsiteX24" fmla="*/ 6666534 w 7786743"/>
              <a:gd name="connsiteY24" fmla="*/ 422183 h 1170967"/>
              <a:gd name="connsiteX25" fmla="*/ 6882558 w 7786743"/>
              <a:gd name="connsiteY25" fmla="*/ 4724 h 1170967"/>
              <a:gd name="connsiteX26" fmla="*/ 7429553 w 7786743"/>
              <a:gd name="connsiteY26" fmla="*/ 27959 h 1170967"/>
              <a:gd name="connsiteX27" fmla="*/ 7715305 w 7786743"/>
              <a:gd name="connsiteY27" fmla="*/ 27959 h 1170967"/>
              <a:gd name="connsiteX28" fmla="*/ 7786743 w 7786743"/>
              <a:gd name="connsiteY28" fmla="*/ 1114811 h 1170967"/>
              <a:gd name="connsiteX29" fmla="*/ 0 w 7786743"/>
              <a:gd name="connsiteY29" fmla="*/ 1114812 h 1170967"/>
              <a:gd name="connsiteX30" fmla="*/ 15355 w 7786743"/>
              <a:gd name="connsiteY30" fmla="*/ 510322 h 1170967"/>
              <a:gd name="connsiteX31" fmla="*/ 314613 w 7786743"/>
              <a:gd name="connsiteY31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306494 w 7786743"/>
              <a:gd name="connsiteY22" fmla="*/ 255199 h 1170967"/>
              <a:gd name="connsiteX23" fmla="*/ 6666534 w 7786743"/>
              <a:gd name="connsiteY23" fmla="*/ 422183 h 1170967"/>
              <a:gd name="connsiteX24" fmla="*/ 6882558 w 7786743"/>
              <a:gd name="connsiteY24" fmla="*/ 4724 h 1170967"/>
              <a:gd name="connsiteX25" fmla="*/ 7429553 w 7786743"/>
              <a:gd name="connsiteY25" fmla="*/ 27959 h 1170967"/>
              <a:gd name="connsiteX26" fmla="*/ 7715305 w 7786743"/>
              <a:gd name="connsiteY26" fmla="*/ 27959 h 1170967"/>
              <a:gd name="connsiteX27" fmla="*/ 7786743 w 7786743"/>
              <a:gd name="connsiteY27" fmla="*/ 1114811 h 1170967"/>
              <a:gd name="connsiteX28" fmla="*/ 0 w 7786743"/>
              <a:gd name="connsiteY28" fmla="*/ 1114812 h 1170967"/>
              <a:gd name="connsiteX29" fmla="*/ 15355 w 7786743"/>
              <a:gd name="connsiteY29" fmla="*/ 510322 h 1170967"/>
              <a:gd name="connsiteX30" fmla="*/ 314613 w 7786743"/>
              <a:gd name="connsiteY30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366279 w 7786743"/>
              <a:gd name="connsiteY21" fmla="*/ 493697 h 1170967"/>
              <a:gd name="connsiteX22" fmla="*/ 6666534 w 7786743"/>
              <a:gd name="connsiteY22" fmla="*/ 422183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450510 w 7786743"/>
              <a:gd name="connsiteY21" fmla="*/ 338691 h 1170967"/>
              <a:gd name="connsiteX22" fmla="*/ 6666534 w 7786743"/>
              <a:gd name="connsiteY22" fmla="*/ 422183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316402 w 7786743"/>
              <a:gd name="connsiteY20" fmla="*/ 510322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266526 w 7786743"/>
              <a:gd name="connsiteY19" fmla="*/ 543573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6116897 w 7786743"/>
              <a:gd name="connsiteY18" fmla="*/ 643326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867515 w 7786743"/>
              <a:gd name="connsiteY17" fmla="*/ 676577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501755 w 7786743"/>
              <a:gd name="connsiteY16" fmla="*/ 693202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594526 w 7786743"/>
              <a:gd name="connsiteY22" fmla="*/ 255199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321348 w 7786743"/>
              <a:gd name="connsiteY12" fmla="*/ 576824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14909 w 7786743"/>
              <a:gd name="connsiteY13" fmla="*/ 38514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72099 w 7786743"/>
              <a:gd name="connsiteY14" fmla="*/ 313711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623079 w 7786743"/>
              <a:gd name="connsiteY11" fmla="*/ 576824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3007937 w 7786743"/>
              <a:gd name="connsiteY10" fmla="*/ 593450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791806 w 7786743"/>
              <a:gd name="connsiteY8" fmla="*/ 560199 h 1170967"/>
              <a:gd name="connsiteX9" fmla="*/ 2924810 w 7786743"/>
              <a:gd name="connsiteY9" fmla="*/ 576824 h 1170967"/>
              <a:gd name="connsiteX10" fmla="*/ 2994126 w 7786743"/>
              <a:gd name="connsiteY10" fmla="*/ 589167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94126 w 7786743"/>
              <a:gd name="connsiteY10" fmla="*/ 589167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314613 w 7786743"/>
              <a:gd name="connsiteY0" fmla="*/ 593450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22118 w 7786743"/>
              <a:gd name="connsiteY10" fmla="*/ 756151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314613 w 7786743"/>
              <a:gd name="connsiteY29" fmla="*/ 593450 h 1170967"/>
              <a:gd name="connsiteX0" fmla="*/ 257822 w 7786743"/>
              <a:gd name="connsiteY0" fmla="*/ 4724 h 1170967"/>
              <a:gd name="connsiteX1" fmla="*/ 314613 w 7786743"/>
              <a:gd name="connsiteY1" fmla="*/ 593450 h 1170967"/>
              <a:gd name="connsiteX2" fmla="*/ 464242 w 7786743"/>
              <a:gd name="connsiteY2" fmla="*/ 560199 h 1170967"/>
              <a:gd name="connsiteX3" fmla="*/ 514119 w 7786743"/>
              <a:gd name="connsiteY3" fmla="*/ 543573 h 1170967"/>
              <a:gd name="connsiteX4" fmla="*/ 642943 w 7786743"/>
              <a:gd name="connsiteY4" fmla="*/ 313711 h 1170967"/>
              <a:gd name="connsiteX5" fmla="*/ 1000133 w 7786743"/>
              <a:gd name="connsiteY5" fmla="*/ 99397 h 1170967"/>
              <a:gd name="connsiteX6" fmla="*/ 1285885 w 7786743"/>
              <a:gd name="connsiteY6" fmla="*/ 99397 h 1170967"/>
              <a:gd name="connsiteX7" fmla="*/ 1500199 w 7786743"/>
              <a:gd name="connsiteY7" fmla="*/ 99397 h 1170967"/>
              <a:gd name="connsiteX8" fmla="*/ 2562078 w 7786743"/>
              <a:gd name="connsiteY8" fmla="*/ 756151 h 1170967"/>
              <a:gd name="connsiteX9" fmla="*/ 2924810 w 7786743"/>
              <a:gd name="connsiteY9" fmla="*/ 576824 h 1170967"/>
              <a:gd name="connsiteX10" fmla="*/ 2922118 w 7786743"/>
              <a:gd name="connsiteY10" fmla="*/ 756151 h 1170967"/>
              <a:gd name="connsiteX11" fmla="*/ 3498182 w 7786743"/>
              <a:gd name="connsiteY11" fmla="*/ 756151 h 1170967"/>
              <a:gd name="connsiteX12" fmla="*/ 4218262 w 7786743"/>
              <a:gd name="connsiteY12" fmla="*/ 839643 h 1170967"/>
              <a:gd name="connsiteX13" fmla="*/ 4722318 w 7786743"/>
              <a:gd name="connsiteY13" fmla="*/ 672659 h 1170967"/>
              <a:gd name="connsiteX14" fmla="*/ 5082358 w 7786743"/>
              <a:gd name="connsiteY14" fmla="*/ 672659 h 1170967"/>
              <a:gd name="connsiteX15" fmla="*/ 5214975 w 7786743"/>
              <a:gd name="connsiteY15" fmla="*/ 456587 h 1170967"/>
              <a:gd name="connsiteX16" fmla="*/ 5442398 w 7786743"/>
              <a:gd name="connsiteY16" fmla="*/ 589167 h 1170967"/>
              <a:gd name="connsiteX17" fmla="*/ 5586414 w 7786743"/>
              <a:gd name="connsiteY17" fmla="*/ 505675 h 1170967"/>
              <a:gd name="connsiteX18" fmla="*/ 5874446 w 7786743"/>
              <a:gd name="connsiteY18" fmla="*/ 422183 h 1170967"/>
              <a:gd name="connsiteX19" fmla="*/ 6018462 w 7786743"/>
              <a:gd name="connsiteY19" fmla="*/ 338691 h 1170967"/>
              <a:gd name="connsiteX20" fmla="*/ 6234486 w 7786743"/>
              <a:gd name="connsiteY20" fmla="*/ 171708 h 1170967"/>
              <a:gd name="connsiteX21" fmla="*/ 6450510 w 7786743"/>
              <a:gd name="connsiteY21" fmla="*/ 338691 h 1170967"/>
              <a:gd name="connsiteX22" fmla="*/ 6666534 w 7786743"/>
              <a:gd name="connsiteY22" fmla="*/ 171708 h 1170967"/>
              <a:gd name="connsiteX23" fmla="*/ 6882558 w 7786743"/>
              <a:gd name="connsiteY23" fmla="*/ 4724 h 1170967"/>
              <a:gd name="connsiteX24" fmla="*/ 7429553 w 7786743"/>
              <a:gd name="connsiteY24" fmla="*/ 27959 h 1170967"/>
              <a:gd name="connsiteX25" fmla="*/ 7715305 w 7786743"/>
              <a:gd name="connsiteY25" fmla="*/ 27959 h 1170967"/>
              <a:gd name="connsiteX26" fmla="*/ 7786743 w 7786743"/>
              <a:gd name="connsiteY26" fmla="*/ 1114811 h 1170967"/>
              <a:gd name="connsiteX27" fmla="*/ 0 w 7786743"/>
              <a:gd name="connsiteY27" fmla="*/ 1114812 h 1170967"/>
              <a:gd name="connsiteX28" fmla="*/ 15355 w 7786743"/>
              <a:gd name="connsiteY28" fmla="*/ 510322 h 1170967"/>
              <a:gd name="connsiteX29" fmla="*/ 257822 w 7786743"/>
              <a:gd name="connsiteY29" fmla="*/ 4724 h 1170967"/>
              <a:gd name="connsiteX0" fmla="*/ 257822 w 7786743"/>
              <a:gd name="connsiteY0" fmla="*/ 83492 h 1249735"/>
              <a:gd name="connsiteX1" fmla="*/ 314613 w 7786743"/>
              <a:gd name="connsiteY1" fmla="*/ 672218 h 1249735"/>
              <a:gd name="connsiteX2" fmla="*/ 464242 w 7786743"/>
              <a:gd name="connsiteY2" fmla="*/ 638967 h 1249735"/>
              <a:gd name="connsiteX3" fmla="*/ 514119 w 7786743"/>
              <a:gd name="connsiteY3" fmla="*/ 622341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514119 w 7786743"/>
              <a:gd name="connsiteY3" fmla="*/ 622341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617862 w 7786743"/>
              <a:gd name="connsiteY3" fmla="*/ 250476 h 1249735"/>
              <a:gd name="connsiteX4" fmla="*/ 642943 w 7786743"/>
              <a:gd name="connsiteY4" fmla="*/ 392479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64242 w 7786743"/>
              <a:gd name="connsiteY2" fmla="*/ 638967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73846 w 7786743"/>
              <a:gd name="connsiteY2" fmla="*/ 166984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500199 w 7786743"/>
              <a:gd name="connsiteY7" fmla="*/ 178165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  <a:gd name="connsiteX0" fmla="*/ 257822 w 7786743"/>
              <a:gd name="connsiteY0" fmla="*/ 83492 h 1249735"/>
              <a:gd name="connsiteX1" fmla="*/ 401838 w 7786743"/>
              <a:gd name="connsiteY1" fmla="*/ 250476 h 1249735"/>
              <a:gd name="connsiteX2" fmla="*/ 473846 w 7786743"/>
              <a:gd name="connsiteY2" fmla="*/ 166984 h 1249735"/>
              <a:gd name="connsiteX3" fmla="*/ 617862 w 7786743"/>
              <a:gd name="connsiteY3" fmla="*/ 250476 h 1249735"/>
              <a:gd name="connsiteX4" fmla="*/ 689870 w 7786743"/>
              <a:gd name="connsiteY4" fmla="*/ 166984 h 1249735"/>
              <a:gd name="connsiteX5" fmla="*/ 1000133 w 7786743"/>
              <a:gd name="connsiteY5" fmla="*/ 178165 h 1249735"/>
              <a:gd name="connsiteX6" fmla="*/ 1285885 w 7786743"/>
              <a:gd name="connsiteY6" fmla="*/ 178165 h 1249735"/>
              <a:gd name="connsiteX7" fmla="*/ 1625974 w 7786743"/>
              <a:gd name="connsiteY7" fmla="*/ 417460 h 1249735"/>
              <a:gd name="connsiteX8" fmla="*/ 2562078 w 7786743"/>
              <a:gd name="connsiteY8" fmla="*/ 834919 h 1249735"/>
              <a:gd name="connsiteX9" fmla="*/ 2924810 w 7786743"/>
              <a:gd name="connsiteY9" fmla="*/ 655592 h 1249735"/>
              <a:gd name="connsiteX10" fmla="*/ 2922118 w 7786743"/>
              <a:gd name="connsiteY10" fmla="*/ 834919 h 1249735"/>
              <a:gd name="connsiteX11" fmla="*/ 3498182 w 7786743"/>
              <a:gd name="connsiteY11" fmla="*/ 834919 h 1249735"/>
              <a:gd name="connsiteX12" fmla="*/ 4218262 w 7786743"/>
              <a:gd name="connsiteY12" fmla="*/ 918411 h 1249735"/>
              <a:gd name="connsiteX13" fmla="*/ 4722318 w 7786743"/>
              <a:gd name="connsiteY13" fmla="*/ 751427 h 1249735"/>
              <a:gd name="connsiteX14" fmla="*/ 5082358 w 7786743"/>
              <a:gd name="connsiteY14" fmla="*/ 751427 h 1249735"/>
              <a:gd name="connsiteX15" fmla="*/ 5214975 w 7786743"/>
              <a:gd name="connsiteY15" fmla="*/ 535355 h 1249735"/>
              <a:gd name="connsiteX16" fmla="*/ 5442398 w 7786743"/>
              <a:gd name="connsiteY16" fmla="*/ 667935 h 1249735"/>
              <a:gd name="connsiteX17" fmla="*/ 5586414 w 7786743"/>
              <a:gd name="connsiteY17" fmla="*/ 584443 h 1249735"/>
              <a:gd name="connsiteX18" fmla="*/ 5874446 w 7786743"/>
              <a:gd name="connsiteY18" fmla="*/ 500951 h 1249735"/>
              <a:gd name="connsiteX19" fmla="*/ 6018462 w 7786743"/>
              <a:gd name="connsiteY19" fmla="*/ 417459 h 1249735"/>
              <a:gd name="connsiteX20" fmla="*/ 6234486 w 7786743"/>
              <a:gd name="connsiteY20" fmla="*/ 250476 h 1249735"/>
              <a:gd name="connsiteX21" fmla="*/ 6450510 w 7786743"/>
              <a:gd name="connsiteY21" fmla="*/ 417459 h 1249735"/>
              <a:gd name="connsiteX22" fmla="*/ 6666534 w 7786743"/>
              <a:gd name="connsiteY22" fmla="*/ 250476 h 1249735"/>
              <a:gd name="connsiteX23" fmla="*/ 6882558 w 7786743"/>
              <a:gd name="connsiteY23" fmla="*/ 83492 h 1249735"/>
              <a:gd name="connsiteX24" fmla="*/ 7429553 w 7786743"/>
              <a:gd name="connsiteY24" fmla="*/ 106727 h 1249735"/>
              <a:gd name="connsiteX25" fmla="*/ 7715305 w 7786743"/>
              <a:gd name="connsiteY25" fmla="*/ 106727 h 1249735"/>
              <a:gd name="connsiteX26" fmla="*/ 7786743 w 7786743"/>
              <a:gd name="connsiteY26" fmla="*/ 1193579 h 1249735"/>
              <a:gd name="connsiteX27" fmla="*/ 0 w 7786743"/>
              <a:gd name="connsiteY27" fmla="*/ 1193580 h 1249735"/>
              <a:gd name="connsiteX28" fmla="*/ 41798 w 7786743"/>
              <a:gd name="connsiteY28" fmla="*/ 0 h 1249735"/>
              <a:gd name="connsiteX29" fmla="*/ 257822 w 7786743"/>
              <a:gd name="connsiteY29" fmla="*/ 83492 h 1249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7786743" h="1249735">
                <a:moveTo>
                  <a:pt x="257822" y="83492"/>
                </a:moveTo>
                <a:lnTo>
                  <a:pt x="401838" y="250476"/>
                </a:lnTo>
                <a:cubicBezTo>
                  <a:pt x="451714" y="239392"/>
                  <a:pt x="424279" y="179376"/>
                  <a:pt x="473846" y="166984"/>
                </a:cubicBezTo>
                <a:cubicBezTo>
                  <a:pt x="490848" y="162734"/>
                  <a:pt x="600337" y="250476"/>
                  <a:pt x="617862" y="250476"/>
                </a:cubicBezTo>
                <a:cubicBezTo>
                  <a:pt x="647645" y="209395"/>
                  <a:pt x="596961" y="217201"/>
                  <a:pt x="689870" y="166984"/>
                </a:cubicBezTo>
                <a:cubicBezTo>
                  <a:pt x="873527" y="219458"/>
                  <a:pt x="688501" y="190151"/>
                  <a:pt x="1000133" y="178165"/>
                </a:cubicBezTo>
                <a:cubicBezTo>
                  <a:pt x="1022300" y="172623"/>
                  <a:pt x="1263915" y="184442"/>
                  <a:pt x="1285885" y="178165"/>
                </a:cubicBezTo>
                <a:cubicBezTo>
                  <a:pt x="1302736" y="173350"/>
                  <a:pt x="1608449" y="417460"/>
                  <a:pt x="1625974" y="417460"/>
                </a:cubicBezTo>
                <a:cubicBezTo>
                  <a:pt x="2080437" y="417460"/>
                  <a:pt x="2107649" y="829377"/>
                  <a:pt x="2562078" y="834919"/>
                </a:cubicBezTo>
                <a:cubicBezTo>
                  <a:pt x="2606413" y="840461"/>
                  <a:pt x="2880650" y="648798"/>
                  <a:pt x="2924810" y="655592"/>
                </a:cubicBezTo>
                <a:cubicBezTo>
                  <a:pt x="2952739" y="659889"/>
                  <a:pt x="2893860" y="834919"/>
                  <a:pt x="2922118" y="834919"/>
                </a:cubicBezTo>
                <a:cubicBezTo>
                  <a:pt x="3127240" y="834919"/>
                  <a:pt x="3293135" y="840461"/>
                  <a:pt x="3498182" y="834919"/>
                </a:cubicBezTo>
                <a:cubicBezTo>
                  <a:pt x="3807602" y="796242"/>
                  <a:pt x="3653188" y="894866"/>
                  <a:pt x="4218262" y="918411"/>
                </a:cubicBezTo>
                <a:cubicBezTo>
                  <a:pt x="4533520" y="931547"/>
                  <a:pt x="4474448" y="730771"/>
                  <a:pt x="4722318" y="751427"/>
                </a:cubicBezTo>
                <a:cubicBezTo>
                  <a:pt x="4805342" y="758346"/>
                  <a:pt x="4999231" y="745885"/>
                  <a:pt x="5082358" y="751427"/>
                </a:cubicBezTo>
                <a:cubicBezTo>
                  <a:pt x="5127512" y="762715"/>
                  <a:pt x="5169746" y="529324"/>
                  <a:pt x="5214975" y="535355"/>
                </a:cubicBezTo>
                <a:cubicBezTo>
                  <a:pt x="5327445" y="550351"/>
                  <a:pt x="5337297" y="660428"/>
                  <a:pt x="5442398" y="667935"/>
                </a:cubicBezTo>
                <a:lnTo>
                  <a:pt x="5586414" y="584443"/>
                </a:lnTo>
                <a:cubicBezTo>
                  <a:pt x="5759144" y="573975"/>
                  <a:pt x="5760844" y="529351"/>
                  <a:pt x="5874446" y="500951"/>
                </a:cubicBezTo>
                <a:lnTo>
                  <a:pt x="6018462" y="417459"/>
                </a:lnTo>
                <a:cubicBezTo>
                  <a:pt x="6035087" y="406375"/>
                  <a:pt x="6215530" y="256794"/>
                  <a:pt x="6234486" y="250476"/>
                </a:cubicBezTo>
                <a:lnTo>
                  <a:pt x="6450510" y="417459"/>
                </a:lnTo>
                <a:cubicBezTo>
                  <a:pt x="6508865" y="402769"/>
                  <a:pt x="6580488" y="331971"/>
                  <a:pt x="6666534" y="250476"/>
                </a:cubicBezTo>
                <a:cubicBezTo>
                  <a:pt x="6866040" y="244934"/>
                  <a:pt x="6684375" y="107085"/>
                  <a:pt x="6882558" y="83492"/>
                </a:cubicBezTo>
                <a:cubicBezTo>
                  <a:pt x="6922240" y="78768"/>
                  <a:pt x="7429553" y="106727"/>
                  <a:pt x="7429553" y="106727"/>
                </a:cubicBezTo>
                <a:cubicBezTo>
                  <a:pt x="7440637" y="90101"/>
                  <a:pt x="7696349" y="113046"/>
                  <a:pt x="7715305" y="106727"/>
                </a:cubicBezTo>
                <a:cubicBezTo>
                  <a:pt x="7756825" y="92887"/>
                  <a:pt x="7756652" y="1178533"/>
                  <a:pt x="7786743" y="1193579"/>
                </a:cubicBezTo>
                <a:cubicBezTo>
                  <a:pt x="6512562" y="1249735"/>
                  <a:pt x="1282931" y="1196351"/>
                  <a:pt x="0" y="1193580"/>
                </a:cubicBezTo>
                <a:cubicBezTo>
                  <a:pt x="2666" y="1121586"/>
                  <a:pt x="41798" y="72044"/>
                  <a:pt x="41798" y="0"/>
                </a:cubicBezTo>
                <a:lnTo>
                  <a:pt x="257822" y="83492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42910" y="2571744"/>
            <a:ext cx="7786743" cy="929264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786743" h="712938">
                <a:moveTo>
                  <a:pt x="314613" y="135421"/>
                </a:moveTo>
                <a:lnTo>
                  <a:pt x="314613" y="135421"/>
                </a:lnTo>
                <a:cubicBezTo>
                  <a:pt x="364489" y="124337"/>
                  <a:pt x="414675" y="114562"/>
                  <a:pt x="464242" y="102170"/>
                </a:cubicBezTo>
                <a:cubicBezTo>
                  <a:pt x="481244" y="97920"/>
                  <a:pt x="496594" y="85544"/>
                  <a:pt x="514119" y="85544"/>
                </a:cubicBezTo>
                <a:cubicBezTo>
                  <a:pt x="597431" y="85544"/>
                  <a:pt x="680374" y="96628"/>
                  <a:pt x="763501" y="102170"/>
                </a:cubicBezTo>
                <a:cubicBezTo>
                  <a:pt x="780126" y="107712"/>
                  <a:pt x="796527" y="113981"/>
                  <a:pt x="813377" y="118795"/>
                </a:cubicBezTo>
                <a:cubicBezTo>
                  <a:pt x="997034" y="171269"/>
                  <a:pt x="1000509" y="130781"/>
                  <a:pt x="1312141" y="118795"/>
                </a:cubicBezTo>
                <a:cubicBezTo>
                  <a:pt x="1334308" y="113253"/>
                  <a:pt x="1356672" y="108447"/>
                  <a:pt x="1378642" y="102170"/>
                </a:cubicBezTo>
                <a:cubicBezTo>
                  <a:pt x="1395493" y="97355"/>
                  <a:pt x="1410994" y="85544"/>
                  <a:pt x="1428519" y="85544"/>
                </a:cubicBezTo>
                <a:cubicBezTo>
                  <a:pt x="1882982" y="85544"/>
                  <a:pt x="2337377" y="96628"/>
                  <a:pt x="2791806" y="102170"/>
                </a:cubicBezTo>
                <a:cubicBezTo>
                  <a:pt x="2836141" y="107712"/>
                  <a:pt x="2880650" y="112001"/>
                  <a:pt x="2924810" y="118795"/>
                </a:cubicBezTo>
                <a:cubicBezTo>
                  <a:pt x="2952739" y="123092"/>
                  <a:pt x="2979679" y="135421"/>
                  <a:pt x="3007937" y="135421"/>
                </a:cubicBezTo>
                <a:cubicBezTo>
                  <a:pt x="3213059" y="135421"/>
                  <a:pt x="3418032" y="124337"/>
                  <a:pt x="3623079" y="118795"/>
                </a:cubicBezTo>
                <a:cubicBezTo>
                  <a:pt x="3932499" y="80118"/>
                  <a:pt x="3756274" y="95250"/>
                  <a:pt x="4321348" y="118795"/>
                </a:cubicBezTo>
                <a:cubicBezTo>
                  <a:pt x="4636606" y="131931"/>
                  <a:pt x="4455863" y="131390"/>
                  <a:pt x="4703733" y="152046"/>
                </a:cubicBezTo>
                <a:cubicBezTo>
                  <a:pt x="4786757" y="158965"/>
                  <a:pt x="4869988" y="163130"/>
                  <a:pt x="4953115" y="168672"/>
                </a:cubicBezTo>
                <a:cubicBezTo>
                  <a:pt x="4998269" y="179960"/>
                  <a:pt x="5057515" y="195891"/>
                  <a:pt x="5102744" y="201922"/>
                </a:cubicBezTo>
                <a:cubicBezTo>
                  <a:pt x="5215214" y="216918"/>
                  <a:pt x="5396654" y="227666"/>
                  <a:pt x="5501755" y="235173"/>
                </a:cubicBezTo>
                <a:lnTo>
                  <a:pt x="5867515" y="218548"/>
                </a:lnTo>
                <a:cubicBezTo>
                  <a:pt x="6040245" y="208080"/>
                  <a:pt x="6003295" y="213697"/>
                  <a:pt x="6116897" y="185297"/>
                </a:cubicBezTo>
                <a:lnTo>
                  <a:pt x="6266526" y="85544"/>
                </a:lnTo>
                <a:cubicBezTo>
                  <a:pt x="6283151" y="74460"/>
                  <a:pt x="6297446" y="58611"/>
                  <a:pt x="6316402" y="52293"/>
                </a:cubicBezTo>
                <a:lnTo>
                  <a:pt x="6366279" y="35668"/>
                </a:lnTo>
                <a:cubicBezTo>
                  <a:pt x="6421697" y="41210"/>
                  <a:pt x="6477486" y="43824"/>
                  <a:pt x="6532533" y="52293"/>
                </a:cubicBezTo>
                <a:cubicBezTo>
                  <a:pt x="6602083" y="62993"/>
                  <a:pt x="6567011" y="73159"/>
                  <a:pt x="6632286" y="102170"/>
                </a:cubicBezTo>
                <a:cubicBezTo>
                  <a:pt x="6724986" y="143370"/>
                  <a:pt x="6760283" y="138951"/>
                  <a:pt x="6865042" y="152046"/>
                </a:cubicBezTo>
                <a:cubicBezTo>
                  <a:pt x="7064548" y="146504"/>
                  <a:pt x="7265376" y="159014"/>
                  <a:pt x="7463559" y="135421"/>
                </a:cubicBezTo>
                <a:cubicBezTo>
                  <a:pt x="7503241" y="130697"/>
                  <a:pt x="7563311" y="68919"/>
                  <a:pt x="7563311" y="68919"/>
                </a:cubicBezTo>
                <a:cubicBezTo>
                  <a:pt x="7574395" y="52293"/>
                  <a:pt x="7696349" y="20159"/>
                  <a:pt x="7715305" y="13840"/>
                </a:cubicBezTo>
                <a:cubicBezTo>
                  <a:pt x="7756825" y="0"/>
                  <a:pt x="7756652" y="641736"/>
                  <a:pt x="7786743" y="656782"/>
                </a:cubicBezTo>
                <a:cubicBezTo>
                  <a:pt x="6512562" y="712938"/>
                  <a:pt x="1282931" y="659554"/>
                  <a:pt x="0" y="656783"/>
                </a:cubicBezTo>
                <a:cubicBezTo>
                  <a:pt x="2666" y="584789"/>
                  <a:pt x="15355" y="124337"/>
                  <a:pt x="15355" y="52293"/>
                </a:cubicBezTo>
                <a:lnTo>
                  <a:pt x="314613" y="135421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2411760" y="908720"/>
            <a:ext cx="792088" cy="2764992"/>
            <a:chOff x="4067944" y="930380"/>
            <a:chExt cx="792088" cy="2764992"/>
          </a:xfrm>
        </p:grpSpPr>
        <p:cxnSp>
          <p:nvCxnSpPr>
            <p:cNvPr id="39" name="Straight Connector 38"/>
            <p:cNvCxnSpPr/>
            <p:nvPr/>
          </p:nvCxnSpPr>
          <p:spPr>
            <a:xfrm rot="5400000">
              <a:off x="2854638" y="233805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xplosion 1 39"/>
            <p:cNvSpPr/>
            <p:nvPr/>
          </p:nvSpPr>
          <p:spPr>
            <a:xfrm>
              <a:off x="4067944" y="1268760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" name="Explosion 1 40"/>
            <p:cNvSpPr/>
            <p:nvPr/>
          </p:nvSpPr>
          <p:spPr>
            <a:xfrm>
              <a:off x="4067944" y="155679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" name="Explosion 1 41"/>
            <p:cNvSpPr/>
            <p:nvPr/>
          </p:nvSpPr>
          <p:spPr>
            <a:xfrm>
              <a:off x="4067944" y="184482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43" name="Straight Connector 42"/>
            <p:cNvCxnSpPr/>
            <p:nvPr/>
          </p:nvCxnSpPr>
          <p:spPr>
            <a:xfrm rot="5400000">
              <a:off x="3358694" y="2287702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Explosion 1 43"/>
            <p:cNvSpPr/>
            <p:nvPr/>
          </p:nvSpPr>
          <p:spPr>
            <a:xfrm>
              <a:off x="4572000" y="1218412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5" name="Explosion 1 44"/>
            <p:cNvSpPr/>
            <p:nvPr/>
          </p:nvSpPr>
          <p:spPr>
            <a:xfrm>
              <a:off x="4572000" y="1506444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6" name="Explosion 1 45"/>
            <p:cNvSpPr/>
            <p:nvPr/>
          </p:nvSpPr>
          <p:spPr>
            <a:xfrm>
              <a:off x="4572000" y="1794476"/>
              <a:ext cx="288032" cy="432048"/>
            </a:xfrm>
            <a:prstGeom prst="irregularSeal1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586952" y="980728"/>
            <a:ext cx="857256" cy="2714644"/>
            <a:chOff x="1071538" y="1000108"/>
            <a:chExt cx="857256" cy="2714644"/>
          </a:xfrm>
        </p:grpSpPr>
        <p:cxnSp>
          <p:nvCxnSpPr>
            <p:cNvPr id="48" name="Straight Connector 47"/>
            <p:cNvCxnSpPr/>
            <p:nvPr/>
          </p:nvCxnSpPr>
          <p:spPr>
            <a:xfrm rot="5400000">
              <a:off x="-214346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ounded Rectangle 48"/>
            <p:cNvSpPr/>
            <p:nvPr/>
          </p:nvSpPr>
          <p:spPr>
            <a:xfrm>
              <a:off x="107153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0" name="Straight Connector 49"/>
            <p:cNvCxnSpPr/>
            <p:nvPr/>
          </p:nvCxnSpPr>
          <p:spPr>
            <a:xfrm rot="5400000">
              <a:off x="214282" y="2428868"/>
              <a:ext cx="257176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ounded Rectangle 50"/>
            <p:cNvSpPr/>
            <p:nvPr/>
          </p:nvSpPr>
          <p:spPr>
            <a:xfrm>
              <a:off x="1428728" y="1285860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Connector 51"/>
            <p:cNvCxnSpPr/>
            <p:nvPr/>
          </p:nvCxnSpPr>
          <p:spPr>
            <a:xfrm rot="5400000">
              <a:off x="500034" y="2357430"/>
              <a:ext cx="271464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ounded Rectangle 52"/>
            <p:cNvSpPr/>
            <p:nvPr/>
          </p:nvSpPr>
          <p:spPr>
            <a:xfrm>
              <a:off x="1785918" y="1331078"/>
              <a:ext cx="142876" cy="107157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/>
          <p:cNvGrpSpPr/>
          <p:nvPr/>
        </p:nvGrpSpPr>
        <p:grpSpPr>
          <a:xfrm flipH="1">
            <a:off x="8172400" y="908720"/>
            <a:ext cx="648072" cy="1915886"/>
            <a:chOff x="7236296" y="908720"/>
            <a:chExt cx="648072" cy="1915886"/>
          </a:xfrm>
        </p:grpSpPr>
        <p:sp>
          <p:nvSpPr>
            <p:cNvPr id="54" name="Freeform 53"/>
            <p:cNvSpPr/>
            <p:nvPr/>
          </p:nvSpPr>
          <p:spPr>
            <a:xfrm>
              <a:off x="7395542" y="908720"/>
              <a:ext cx="488826" cy="1915886"/>
            </a:xfrm>
            <a:custGeom>
              <a:avLst/>
              <a:gdLst>
                <a:gd name="connsiteX0" fmla="*/ 604157 w 704850"/>
                <a:gd name="connsiteY0" fmla="*/ 1915886 h 1915886"/>
                <a:gd name="connsiteX1" fmla="*/ 604157 w 704850"/>
                <a:gd name="connsiteY1" fmla="*/ 283029 h 1915886"/>
                <a:gd name="connsiteX2" fmla="*/ 0 w 704850"/>
                <a:gd name="connsiteY2" fmla="*/ 217714 h 1915886"/>
                <a:gd name="connsiteX3" fmla="*/ 0 w 704850"/>
                <a:gd name="connsiteY3" fmla="*/ 217714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850" h="1915886">
                  <a:moveTo>
                    <a:pt x="604157" y="1915886"/>
                  </a:moveTo>
                  <a:cubicBezTo>
                    <a:pt x="654503" y="1240972"/>
                    <a:pt x="704850" y="566058"/>
                    <a:pt x="604157" y="283029"/>
                  </a:cubicBezTo>
                  <a:cubicBezTo>
                    <a:pt x="503464" y="0"/>
                    <a:pt x="0" y="217714"/>
                    <a:pt x="0" y="217714"/>
                  </a:cubicBezTo>
                  <a:lnTo>
                    <a:pt x="0" y="217714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55" name="Quad Arrow Callout 54"/>
            <p:cNvSpPr/>
            <p:nvPr/>
          </p:nvSpPr>
          <p:spPr>
            <a:xfrm>
              <a:off x="7236296" y="908720"/>
              <a:ext cx="360040" cy="360040"/>
            </a:xfrm>
            <a:prstGeom prst="quadArrowCallout">
              <a:avLst>
                <a:gd name="adj1" fmla="val 18515"/>
                <a:gd name="adj2" fmla="val 18515"/>
                <a:gd name="adj3" fmla="val 0"/>
                <a:gd name="adj4" fmla="val 48123"/>
              </a:avLst>
            </a:prstGeom>
            <a:solidFill>
              <a:srgbClr val="8F380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515206" y="570906"/>
            <a:ext cx="504056" cy="2332378"/>
            <a:chOff x="7515206" y="570906"/>
            <a:chExt cx="504056" cy="2332378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7740352" y="764704"/>
              <a:ext cx="0" cy="2138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Lightning Bolt 60"/>
            <p:cNvSpPr/>
            <p:nvPr/>
          </p:nvSpPr>
          <p:spPr>
            <a:xfrm rot="1290826">
              <a:off x="7515206" y="570906"/>
              <a:ext cx="504056" cy="1224136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63" name="Group 62"/>
          <p:cNvGrpSpPr/>
          <p:nvPr/>
        </p:nvGrpSpPr>
        <p:grpSpPr>
          <a:xfrm flipH="1">
            <a:off x="6444208" y="692696"/>
            <a:ext cx="648072" cy="2332378"/>
            <a:chOff x="7414191" y="570906"/>
            <a:chExt cx="504056" cy="2332378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7740352" y="764704"/>
              <a:ext cx="0" cy="2138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Lightning Bolt 64"/>
            <p:cNvSpPr/>
            <p:nvPr/>
          </p:nvSpPr>
          <p:spPr>
            <a:xfrm rot="1290826">
              <a:off x="7414191" y="570906"/>
              <a:ext cx="504056" cy="1224136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948264" y="980728"/>
            <a:ext cx="656456" cy="1915886"/>
            <a:chOff x="7236296" y="908720"/>
            <a:chExt cx="648072" cy="1915886"/>
          </a:xfrm>
        </p:grpSpPr>
        <p:sp>
          <p:nvSpPr>
            <p:cNvPr id="67" name="Freeform 66"/>
            <p:cNvSpPr/>
            <p:nvPr/>
          </p:nvSpPr>
          <p:spPr>
            <a:xfrm>
              <a:off x="7395542" y="908720"/>
              <a:ext cx="488826" cy="1915886"/>
            </a:xfrm>
            <a:custGeom>
              <a:avLst/>
              <a:gdLst>
                <a:gd name="connsiteX0" fmla="*/ 604157 w 704850"/>
                <a:gd name="connsiteY0" fmla="*/ 1915886 h 1915886"/>
                <a:gd name="connsiteX1" fmla="*/ 604157 w 704850"/>
                <a:gd name="connsiteY1" fmla="*/ 283029 h 1915886"/>
                <a:gd name="connsiteX2" fmla="*/ 0 w 704850"/>
                <a:gd name="connsiteY2" fmla="*/ 217714 h 1915886"/>
                <a:gd name="connsiteX3" fmla="*/ 0 w 704850"/>
                <a:gd name="connsiteY3" fmla="*/ 217714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850" h="1915886">
                  <a:moveTo>
                    <a:pt x="604157" y="1915886"/>
                  </a:moveTo>
                  <a:cubicBezTo>
                    <a:pt x="654503" y="1240972"/>
                    <a:pt x="704850" y="566058"/>
                    <a:pt x="604157" y="283029"/>
                  </a:cubicBezTo>
                  <a:cubicBezTo>
                    <a:pt x="503464" y="0"/>
                    <a:pt x="0" y="217714"/>
                    <a:pt x="0" y="217714"/>
                  </a:cubicBezTo>
                  <a:lnTo>
                    <a:pt x="0" y="217714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68" name="Quad Arrow Callout 67"/>
            <p:cNvSpPr/>
            <p:nvPr/>
          </p:nvSpPr>
          <p:spPr>
            <a:xfrm>
              <a:off x="7236296" y="908720"/>
              <a:ext cx="360040" cy="360040"/>
            </a:xfrm>
            <a:prstGeom prst="quadArrowCallout">
              <a:avLst>
                <a:gd name="adj1" fmla="val 18515"/>
                <a:gd name="adj2" fmla="val 18515"/>
                <a:gd name="adj3" fmla="val 0"/>
                <a:gd name="adj4" fmla="val 48123"/>
              </a:avLst>
            </a:prstGeom>
            <a:solidFill>
              <a:srgbClr val="8F380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804248" y="1988432"/>
            <a:ext cx="1512168" cy="999728"/>
            <a:chOff x="6804248" y="1988432"/>
            <a:chExt cx="1512168" cy="999728"/>
          </a:xfrm>
        </p:grpSpPr>
        <p:sp>
          <p:nvSpPr>
            <p:cNvPr id="69" name="Explosion 2 68"/>
            <p:cNvSpPr/>
            <p:nvPr/>
          </p:nvSpPr>
          <p:spPr>
            <a:xfrm>
              <a:off x="6804248" y="2060848"/>
              <a:ext cx="1512168" cy="864096"/>
            </a:xfrm>
            <a:prstGeom prst="irregularSeal2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70" name="Explosion 2 69"/>
            <p:cNvSpPr/>
            <p:nvPr/>
          </p:nvSpPr>
          <p:spPr>
            <a:xfrm rot="4137159">
              <a:off x="7044666" y="2196072"/>
              <a:ext cx="999728" cy="584448"/>
            </a:xfrm>
            <a:prstGeom prst="irregularSeal2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115616" y="3923764"/>
            <a:ext cx="6994396" cy="2601580"/>
            <a:chOff x="1278358" y="3645024"/>
            <a:chExt cx="6994396" cy="2601580"/>
          </a:xfrm>
        </p:grpSpPr>
        <p:pic>
          <p:nvPicPr>
            <p:cNvPr id="14" name="Picture 13" descr="SED Carex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2987824" y="3645024"/>
              <a:ext cx="1656184" cy="2208246"/>
            </a:xfrm>
            <a:prstGeom prst="rect">
              <a:avLst/>
            </a:prstGeom>
          </p:spPr>
        </p:pic>
        <p:pic>
          <p:nvPicPr>
            <p:cNvPr id="15" name="Picture 14" descr="SED Cyperaceae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788024" y="3645024"/>
              <a:ext cx="1656183" cy="2209821"/>
            </a:xfrm>
            <a:prstGeom prst="rect">
              <a:avLst/>
            </a:prstGeom>
          </p:spPr>
        </p:pic>
        <p:pic>
          <p:nvPicPr>
            <p:cNvPr id="16" name="Picture 15" descr="SED Juncus.jp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1278358" y="3645024"/>
              <a:ext cx="1565450" cy="2185792"/>
            </a:xfrm>
            <a:prstGeom prst="rect">
              <a:avLst/>
            </a:prstGeom>
          </p:spPr>
        </p:pic>
        <p:pic>
          <p:nvPicPr>
            <p:cNvPr id="18" name="Picture 17" descr="SED Poaceae.jpg"/>
            <p:cNvPicPr>
              <a:picLocks noChangeAspect="1"/>
            </p:cNvPicPr>
            <p:nvPr/>
          </p:nvPicPr>
          <p:blipFill>
            <a:blip r:embed="rId6" cstate="screen"/>
            <a:stretch>
              <a:fillRect/>
            </a:stretch>
          </p:blipFill>
          <p:spPr>
            <a:xfrm>
              <a:off x="6588224" y="3645024"/>
              <a:ext cx="1684530" cy="224604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437194" y="587727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Juncus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46660" y="587727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Carex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46860" y="587727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Cyperaceae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47060" y="587727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err="1" smtClean="0"/>
                <a:t>Poaceae</a:t>
              </a:r>
              <a:endParaRPr lang="en-GB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39552" y="476672"/>
            <a:ext cx="1608978" cy="3375489"/>
            <a:chOff x="6588224" y="404664"/>
            <a:chExt cx="1608978" cy="3375489"/>
          </a:xfrm>
        </p:grpSpPr>
        <p:grpSp>
          <p:nvGrpSpPr>
            <p:cNvPr id="25" name="Group 36"/>
            <p:cNvGrpSpPr/>
            <p:nvPr/>
          </p:nvGrpSpPr>
          <p:grpSpPr>
            <a:xfrm>
              <a:off x="6588224" y="476671"/>
              <a:ext cx="832426" cy="3211636"/>
              <a:chOff x="5292077" y="1056549"/>
              <a:chExt cx="832426" cy="1520782"/>
            </a:xfrm>
          </p:grpSpPr>
          <p:sp>
            <p:nvSpPr>
              <p:cNvPr id="32" name="Lightning Bolt 31"/>
              <p:cNvSpPr/>
              <p:nvPr/>
            </p:nvSpPr>
            <p:spPr>
              <a:xfrm rot="10800000">
                <a:off x="5292077" y="1056549"/>
                <a:ext cx="648072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3" name="Lightning Bolt 32"/>
              <p:cNvSpPr/>
              <p:nvPr/>
            </p:nvSpPr>
            <p:spPr>
              <a:xfrm rot="10800000" flipH="1">
                <a:off x="5436096" y="1556792"/>
                <a:ext cx="648072" cy="1020539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grpSp>
            <p:nvGrpSpPr>
              <p:cNvPr id="34" name="Group 35"/>
              <p:cNvGrpSpPr/>
              <p:nvPr/>
            </p:nvGrpSpPr>
            <p:grpSpPr>
              <a:xfrm flipH="1">
                <a:off x="5300321" y="1664122"/>
                <a:ext cx="824182" cy="904044"/>
                <a:chOff x="6791550" y="1674232"/>
                <a:chExt cx="757819" cy="904044"/>
              </a:xfrm>
            </p:grpSpPr>
            <p:sp>
              <p:nvSpPr>
                <p:cNvPr id="35" name="Isosceles Triangle 34"/>
                <p:cNvSpPr/>
                <p:nvPr/>
              </p:nvSpPr>
              <p:spPr>
                <a:xfrm rot="20342919">
                  <a:off x="6791550" y="1769608"/>
                  <a:ext cx="354375" cy="779204"/>
                </a:xfrm>
                <a:prstGeom prst="triangle">
                  <a:avLst>
                    <a:gd name="adj" fmla="val 0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6" name="Isosceles Triangle 35"/>
                <p:cNvSpPr/>
                <p:nvPr/>
              </p:nvSpPr>
              <p:spPr>
                <a:xfrm rot="1117792">
                  <a:off x="7339103" y="1674232"/>
                  <a:ext cx="210266" cy="896101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7" name="Isosceles Triangle 36"/>
                <p:cNvSpPr/>
                <p:nvPr/>
              </p:nvSpPr>
              <p:spPr>
                <a:xfrm rot="21377334">
                  <a:off x="7094780" y="2025730"/>
                  <a:ext cx="295340" cy="552546"/>
                </a:xfrm>
                <a:prstGeom prst="triangle">
                  <a:avLst>
                    <a:gd name="adj" fmla="val 42973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</p:grpSp>
        <p:grpSp>
          <p:nvGrpSpPr>
            <p:cNvPr id="26" name="Group 37"/>
            <p:cNvGrpSpPr/>
            <p:nvPr/>
          </p:nvGrpSpPr>
          <p:grpSpPr>
            <a:xfrm>
              <a:off x="7296842" y="404664"/>
              <a:ext cx="900360" cy="3375489"/>
              <a:chOff x="5975895" y="404664"/>
              <a:chExt cx="900360" cy="2361955"/>
            </a:xfrm>
          </p:grpSpPr>
          <p:sp>
            <p:nvSpPr>
              <p:cNvPr id="27" name="Lightning Bolt 26"/>
              <p:cNvSpPr/>
              <p:nvPr/>
            </p:nvSpPr>
            <p:spPr>
              <a:xfrm rot="10800000" flipH="1">
                <a:off x="6444207" y="404664"/>
                <a:ext cx="432048" cy="2240632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" name="Lightning Bolt 27"/>
              <p:cNvSpPr/>
              <p:nvPr/>
            </p:nvSpPr>
            <p:spPr>
              <a:xfrm rot="10800000">
                <a:off x="6300191" y="1061120"/>
                <a:ext cx="432048" cy="1512168"/>
              </a:xfrm>
              <a:prstGeom prst="lightningBol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18949437">
                <a:off x="5975895" y="1714179"/>
                <a:ext cx="222542" cy="1052440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0" name="Isosceles Triangle 29"/>
              <p:cNvSpPr/>
              <p:nvPr/>
            </p:nvSpPr>
            <p:spPr>
              <a:xfrm rot="1117792">
                <a:off x="6658169" y="1775939"/>
                <a:ext cx="210266" cy="896101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31" name="Isosceles Triangle 30"/>
              <p:cNvSpPr/>
              <p:nvPr/>
            </p:nvSpPr>
            <p:spPr>
              <a:xfrm rot="20621246">
                <a:off x="6339697" y="1974522"/>
                <a:ext cx="293939" cy="755969"/>
              </a:xfrm>
              <a:prstGeom prst="triangle">
                <a:avLst>
                  <a:gd name="adj" fmla="val 42973"/>
                </a:avLst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2910" y="3643314"/>
            <a:ext cx="757242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 flipH="1">
            <a:off x="571472" y="3001814"/>
            <a:ext cx="7786743" cy="712938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786743" h="712938">
                <a:moveTo>
                  <a:pt x="314613" y="135421"/>
                </a:moveTo>
                <a:lnTo>
                  <a:pt x="314613" y="135421"/>
                </a:lnTo>
                <a:cubicBezTo>
                  <a:pt x="364489" y="124337"/>
                  <a:pt x="414675" y="114562"/>
                  <a:pt x="464242" y="102170"/>
                </a:cubicBezTo>
                <a:cubicBezTo>
                  <a:pt x="481244" y="97920"/>
                  <a:pt x="496594" y="85544"/>
                  <a:pt x="514119" y="85544"/>
                </a:cubicBezTo>
                <a:cubicBezTo>
                  <a:pt x="597431" y="85544"/>
                  <a:pt x="680374" y="96628"/>
                  <a:pt x="763501" y="102170"/>
                </a:cubicBezTo>
                <a:cubicBezTo>
                  <a:pt x="780126" y="107712"/>
                  <a:pt x="796527" y="113981"/>
                  <a:pt x="813377" y="118795"/>
                </a:cubicBezTo>
                <a:cubicBezTo>
                  <a:pt x="997034" y="171269"/>
                  <a:pt x="1000509" y="130781"/>
                  <a:pt x="1312141" y="118795"/>
                </a:cubicBezTo>
                <a:cubicBezTo>
                  <a:pt x="1334308" y="113253"/>
                  <a:pt x="1356672" y="108447"/>
                  <a:pt x="1378642" y="102170"/>
                </a:cubicBezTo>
                <a:cubicBezTo>
                  <a:pt x="1395493" y="97355"/>
                  <a:pt x="1410994" y="85544"/>
                  <a:pt x="1428519" y="85544"/>
                </a:cubicBezTo>
                <a:cubicBezTo>
                  <a:pt x="1882982" y="85544"/>
                  <a:pt x="2337377" y="96628"/>
                  <a:pt x="2791806" y="102170"/>
                </a:cubicBezTo>
                <a:cubicBezTo>
                  <a:pt x="2836141" y="107712"/>
                  <a:pt x="2880650" y="112001"/>
                  <a:pt x="2924810" y="118795"/>
                </a:cubicBezTo>
                <a:cubicBezTo>
                  <a:pt x="2952739" y="123092"/>
                  <a:pt x="2979679" y="135421"/>
                  <a:pt x="3007937" y="135421"/>
                </a:cubicBezTo>
                <a:cubicBezTo>
                  <a:pt x="3213059" y="135421"/>
                  <a:pt x="3418032" y="124337"/>
                  <a:pt x="3623079" y="118795"/>
                </a:cubicBezTo>
                <a:cubicBezTo>
                  <a:pt x="3932499" y="80118"/>
                  <a:pt x="3756274" y="95250"/>
                  <a:pt x="4321348" y="118795"/>
                </a:cubicBezTo>
                <a:cubicBezTo>
                  <a:pt x="4636606" y="131931"/>
                  <a:pt x="4455863" y="131390"/>
                  <a:pt x="4703733" y="152046"/>
                </a:cubicBezTo>
                <a:cubicBezTo>
                  <a:pt x="4786757" y="158965"/>
                  <a:pt x="4869988" y="163130"/>
                  <a:pt x="4953115" y="168672"/>
                </a:cubicBezTo>
                <a:cubicBezTo>
                  <a:pt x="4998269" y="179960"/>
                  <a:pt x="5057515" y="195891"/>
                  <a:pt x="5102744" y="201922"/>
                </a:cubicBezTo>
                <a:cubicBezTo>
                  <a:pt x="5215214" y="216918"/>
                  <a:pt x="5396654" y="227666"/>
                  <a:pt x="5501755" y="235173"/>
                </a:cubicBezTo>
                <a:lnTo>
                  <a:pt x="5867515" y="218548"/>
                </a:lnTo>
                <a:cubicBezTo>
                  <a:pt x="6040245" y="208080"/>
                  <a:pt x="6003295" y="213697"/>
                  <a:pt x="6116897" y="185297"/>
                </a:cubicBezTo>
                <a:lnTo>
                  <a:pt x="6266526" y="85544"/>
                </a:lnTo>
                <a:cubicBezTo>
                  <a:pt x="6283151" y="74460"/>
                  <a:pt x="6297446" y="58611"/>
                  <a:pt x="6316402" y="52293"/>
                </a:cubicBezTo>
                <a:lnTo>
                  <a:pt x="6366279" y="35668"/>
                </a:lnTo>
                <a:cubicBezTo>
                  <a:pt x="6421697" y="41210"/>
                  <a:pt x="6477486" y="43824"/>
                  <a:pt x="6532533" y="52293"/>
                </a:cubicBezTo>
                <a:cubicBezTo>
                  <a:pt x="6602083" y="62993"/>
                  <a:pt x="6567011" y="73159"/>
                  <a:pt x="6632286" y="102170"/>
                </a:cubicBezTo>
                <a:cubicBezTo>
                  <a:pt x="6724986" y="143370"/>
                  <a:pt x="6760283" y="138951"/>
                  <a:pt x="6865042" y="152046"/>
                </a:cubicBezTo>
                <a:cubicBezTo>
                  <a:pt x="7064548" y="146504"/>
                  <a:pt x="7265376" y="159014"/>
                  <a:pt x="7463559" y="135421"/>
                </a:cubicBezTo>
                <a:cubicBezTo>
                  <a:pt x="7503241" y="130697"/>
                  <a:pt x="7563311" y="68919"/>
                  <a:pt x="7563311" y="68919"/>
                </a:cubicBezTo>
                <a:cubicBezTo>
                  <a:pt x="7574395" y="52293"/>
                  <a:pt x="7696349" y="20159"/>
                  <a:pt x="7715305" y="13840"/>
                </a:cubicBezTo>
                <a:cubicBezTo>
                  <a:pt x="7756825" y="0"/>
                  <a:pt x="7756652" y="641736"/>
                  <a:pt x="7786743" y="656782"/>
                </a:cubicBezTo>
                <a:cubicBezTo>
                  <a:pt x="6512562" y="712938"/>
                  <a:pt x="1282931" y="659554"/>
                  <a:pt x="0" y="656783"/>
                </a:cubicBezTo>
                <a:cubicBezTo>
                  <a:pt x="2666" y="584789"/>
                  <a:pt x="15355" y="124337"/>
                  <a:pt x="15355" y="52293"/>
                </a:cubicBezTo>
                <a:lnTo>
                  <a:pt x="314613" y="135421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42911" y="2338115"/>
            <a:ext cx="7859042" cy="1162893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563311 w 7859042"/>
              <a:gd name="connsiteY27" fmla="*/ 33251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5355 w 7859042"/>
              <a:gd name="connsiteY31" fmla="*/ 16625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601497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5355 w 7859042"/>
              <a:gd name="connsiteY31" fmla="*/ 16625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601497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457481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457481 w 7859042"/>
              <a:gd name="connsiteY27" fmla="*/ 132082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59042" h="677270">
                <a:moveTo>
                  <a:pt x="314613" y="99753"/>
                </a:moveTo>
                <a:lnTo>
                  <a:pt x="314613" y="99753"/>
                </a:lnTo>
                <a:cubicBezTo>
                  <a:pt x="364489" y="88669"/>
                  <a:pt x="414675" y="78894"/>
                  <a:pt x="464242" y="66502"/>
                </a:cubicBezTo>
                <a:cubicBezTo>
                  <a:pt x="481244" y="62252"/>
                  <a:pt x="496594" y="49876"/>
                  <a:pt x="514119" y="49876"/>
                </a:cubicBezTo>
                <a:cubicBezTo>
                  <a:pt x="597431" y="49876"/>
                  <a:pt x="680374" y="60960"/>
                  <a:pt x="763501" y="66502"/>
                </a:cubicBezTo>
                <a:cubicBezTo>
                  <a:pt x="780126" y="72044"/>
                  <a:pt x="796527" y="78313"/>
                  <a:pt x="813377" y="83127"/>
                </a:cubicBezTo>
                <a:cubicBezTo>
                  <a:pt x="997034" y="135601"/>
                  <a:pt x="1000509" y="95113"/>
                  <a:pt x="1312141" y="83127"/>
                </a:cubicBezTo>
                <a:cubicBezTo>
                  <a:pt x="1334308" y="77585"/>
                  <a:pt x="1356672" y="72779"/>
                  <a:pt x="1378642" y="66502"/>
                </a:cubicBezTo>
                <a:cubicBezTo>
                  <a:pt x="1395493" y="61687"/>
                  <a:pt x="1410994" y="49876"/>
                  <a:pt x="1428519" y="49876"/>
                </a:cubicBezTo>
                <a:cubicBezTo>
                  <a:pt x="1882982" y="49876"/>
                  <a:pt x="2337377" y="60960"/>
                  <a:pt x="2791806" y="66502"/>
                </a:cubicBezTo>
                <a:cubicBezTo>
                  <a:pt x="2836141" y="72044"/>
                  <a:pt x="2880650" y="76333"/>
                  <a:pt x="2924810" y="83127"/>
                </a:cubicBezTo>
                <a:cubicBezTo>
                  <a:pt x="2952739" y="87424"/>
                  <a:pt x="2979679" y="99753"/>
                  <a:pt x="3007937" y="99753"/>
                </a:cubicBezTo>
                <a:cubicBezTo>
                  <a:pt x="3213059" y="99753"/>
                  <a:pt x="3418032" y="88669"/>
                  <a:pt x="3623079" y="83127"/>
                </a:cubicBezTo>
                <a:cubicBezTo>
                  <a:pt x="3932499" y="44450"/>
                  <a:pt x="3756274" y="59582"/>
                  <a:pt x="4321348" y="83127"/>
                </a:cubicBezTo>
                <a:cubicBezTo>
                  <a:pt x="4636606" y="96263"/>
                  <a:pt x="4455863" y="95722"/>
                  <a:pt x="4703733" y="116378"/>
                </a:cubicBezTo>
                <a:cubicBezTo>
                  <a:pt x="4786757" y="123297"/>
                  <a:pt x="4869988" y="127462"/>
                  <a:pt x="4953115" y="133004"/>
                </a:cubicBezTo>
                <a:cubicBezTo>
                  <a:pt x="4998269" y="144292"/>
                  <a:pt x="5057515" y="160223"/>
                  <a:pt x="5102744" y="166254"/>
                </a:cubicBezTo>
                <a:cubicBezTo>
                  <a:pt x="5215214" y="181250"/>
                  <a:pt x="5396654" y="191998"/>
                  <a:pt x="5501755" y="199505"/>
                </a:cubicBezTo>
                <a:lnTo>
                  <a:pt x="5867515" y="182880"/>
                </a:lnTo>
                <a:cubicBezTo>
                  <a:pt x="6040245" y="172412"/>
                  <a:pt x="6003295" y="178029"/>
                  <a:pt x="6116897" y="149629"/>
                </a:cubicBezTo>
                <a:lnTo>
                  <a:pt x="6266526" y="49876"/>
                </a:lnTo>
                <a:cubicBezTo>
                  <a:pt x="6283151" y="38792"/>
                  <a:pt x="6297446" y="22943"/>
                  <a:pt x="6316402" y="16625"/>
                </a:cubicBezTo>
                <a:lnTo>
                  <a:pt x="6366279" y="0"/>
                </a:lnTo>
                <a:cubicBezTo>
                  <a:pt x="6421697" y="5542"/>
                  <a:pt x="6477486" y="8156"/>
                  <a:pt x="6532533" y="16625"/>
                </a:cubicBezTo>
                <a:cubicBezTo>
                  <a:pt x="6602083" y="27325"/>
                  <a:pt x="6567011" y="37491"/>
                  <a:pt x="6632286" y="66502"/>
                </a:cubicBezTo>
                <a:cubicBezTo>
                  <a:pt x="6724986" y="107702"/>
                  <a:pt x="6760283" y="103283"/>
                  <a:pt x="6865042" y="116378"/>
                </a:cubicBezTo>
                <a:cubicBezTo>
                  <a:pt x="7064548" y="110836"/>
                  <a:pt x="7265376" y="123346"/>
                  <a:pt x="7463559" y="99753"/>
                </a:cubicBezTo>
                <a:cubicBezTo>
                  <a:pt x="7503241" y="95029"/>
                  <a:pt x="7457481" y="132082"/>
                  <a:pt x="7457481" y="132082"/>
                </a:cubicBezTo>
                <a:cubicBezTo>
                  <a:pt x="7468565" y="115456"/>
                  <a:pt x="7798566" y="180339"/>
                  <a:pt x="7817522" y="174020"/>
                </a:cubicBezTo>
                <a:cubicBezTo>
                  <a:pt x="7859042" y="160180"/>
                  <a:pt x="7756652" y="606068"/>
                  <a:pt x="7786743" y="621114"/>
                </a:cubicBezTo>
                <a:cubicBezTo>
                  <a:pt x="6512562" y="677270"/>
                  <a:pt x="1282931" y="623886"/>
                  <a:pt x="0" y="621115"/>
                </a:cubicBezTo>
                <a:cubicBezTo>
                  <a:pt x="2666" y="549121"/>
                  <a:pt x="184673" y="204126"/>
                  <a:pt x="184673" y="132082"/>
                </a:cubicBezTo>
                <a:lnTo>
                  <a:pt x="314613" y="99753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reeform 13"/>
          <p:cNvSpPr/>
          <p:nvPr/>
        </p:nvSpPr>
        <p:spPr>
          <a:xfrm>
            <a:off x="642910" y="2571744"/>
            <a:ext cx="7786743" cy="929264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786743" h="712938">
                <a:moveTo>
                  <a:pt x="314613" y="135421"/>
                </a:moveTo>
                <a:lnTo>
                  <a:pt x="314613" y="135421"/>
                </a:lnTo>
                <a:cubicBezTo>
                  <a:pt x="364489" y="124337"/>
                  <a:pt x="414675" y="114562"/>
                  <a:pt x="464242" y="102170"/>
                </a:cubicBezTo>
                <a:cubicBezTo>
                  <a:pt x="481244" y="97920"/>
                  <a:pt x="496594" y="85544"/>
                  <a:pt x="514119" y="85544"/>
                </a:cubicBezTo>
                <a:cubicBezTo>
                  <a:pt x="597431" y="85544"/>
                  <a:pt x="680374" y="96628"/>
                  <a:pt x="763501" y="102170"/>
                </a:cubicBezTo>
                <a:cubicBezTo>
                  <a:pt x="780126" y="107712"/>
                  <a:pt x="796527" y="113981"/>
                  <a:pt x="813377" y="118795"/>
                </a:cubicBezTo>
                <a:cubicBezTo>
                  <a:pt x="997034" y="171269"/>
                  <a:pt x="1000509" y="130781"/>
                  <a:pt x="1312141" y="118795"/>
                </a:cubicBezTo>
                <a:cubicBezTo>
                  <a:pt x="1334308" y="113253"/>
                  <a:pt x="1356672" y="108447"/>
                  <a:pt x="1378642" y="102170"/>
                </a:cubicBezTo>
                <a:cubicBezTo>
                  <a:pt x="1395493" y="97355"/>
                  <a:pt x="1410994" y="85544"/>
                  <a:pt x="1428519" y="85544"/>
                </a:cubicBezTo>
                <a:cubicBezTo>
                  <a:pt x="1882982" y="85544"/>
                  <a:pt x="2337377" y="96628"/>
                  <a:pt x="2791806" y="102170"/>
                </a:cubicBezTo>
                <a:cubicBezTo>
                  <a:pt x="2836141" y="107712"/>
                  <a:pt x="2880650" y="112001"/>
                  <a:pt x="2924810" y="118795"/>
                </a:cubicBezTo>
                <a:cubicBezTo>
                  <a:pt x="2952739" y="123092"/>
                  <a:pt x="2979679" y="135421"/>
                  <a:pt x="3007937" y="135421"/>
                </a:cubicBezTo>
                <a:cubicBezTo>
                  <a:pt x="3213059" y="135421"/>
                  <a:pt x="3418032" y="124337"/>
                  <a:pt x="3623079" y="118795"/>
                </a:cubicBezTo>
                <a:cubicBezTo>
                  <a:pt x="3932499" y="80118"/>
                  <a:pt x="3756274" y="95250"/>
                  <a:pt x="4321348" y="118795"/>
                </a:cubicBezTo>
                <a:cubicBezTo>
                  <a:pt x="4636606" y="131931"/>
                  <a:pt x="4455863" y="131390"/>
                  <a:pt x="4703733" y="152046"/>
                </a:cubicBezTo>
                <a:cubicBezTo>
                  <a:pt x="4786757" y="158965"/>
                  <a:pt x="4869988" y="163130"/>
                  <a:pt x="4953115" y="168672"/>
                </a:cubicBezTo>
                <a:cubicBezTo>
                  <a:pt x="4998269" y="179960"/>
                  <a:pt x="5057515" y="195891"/>
                  <a:pt x="5102744" y="201922"/>
                </a:cubicBezTo>
                <a:cubicBezTo>
                  <a:pt x="5215214" y="216918"/>
                  <a:pt x="5396654" y="227666"/>
                  <a:pt x="5501755" y="235173"/>
                </a:cubicBezTo>
                <a:lnTo>
                  <a:pt x="5867515" y="218548"/>
                </a:lnTo>
                <a:cubicBezTo>
                  <a:pt x="6040245" y="208080"/>
                  <a:pt x="6003295" y="213697"/>
                  <a:pt x="6116897" y="185297"/>
                </a:cubicBezTo>
                <a:lnTo>
                  <a:pt x="6266526" y="85544"/>
                </a:lnTo>
                <a:cubicBezTo>
                  <a:pt x="6283151" y="74460"/>
                  <a:pt x="6297446" y="58611"/>
                  <a:pt x="6316402" y="52293"/>
                </a:cubicBezTo>
                <a:lnTo>
                  <a:pt x="6366279" y="35668"/>
                </a:lnTo>
                <a:cubicBezTo>
                  <a:pt x="6421697" y="41210"/>
                  <a:pt x="6477486" y="43824"/>
                  <a:pt x="6532533" y="52293"/>
                </a:cubicBezTo>
                <a:cubicBezTo>
                  <a:pt x="6602083" y="62993"/>
                  <a:pt x="6567011" y="73159"/>
                  <a:pt x="6632286" y="102170"/>
                </a:cubicBezTo>
                <a:cubicBezTo>
                  <a:pt x="6724986" y="143370"/>
                  <a:pt x="6760283" y="138951"/>
                  <a:pt x="6865042" y="152046"/>
                </a:cubicBezTo>
                <a:cubicBezTo>
                  <a:pt x="7064548" y="146504"/>
                  <a:pt x="7265376" y="159014"/>
                  <a:pt x="7463559" y="135421"/>
                </a:cubicBezTo>
                <a:cubicBezTo>
                  <a:pt x="7503241" y="130697"/>
                  <a:pt x="7563311" y="68919"/>
                  <a:pt x="7563311" y="68919"/>
                </a:cubicBezTo>
                <a:cubicBezTo>
                  <a:pt x="7574395" y="52293"/>
                  <a:pt x="7696349" y="20159"/>
                  <a:pt x="7715305" y="13840"/>
                </a:cubicBezTo>
                <a:cubicBezTo>
                  <a:pt x="7756825" y="0"/>
                  <a:pt x="7756652" y="641736"/>
                  <a:pt x="7786743" y="656782"/>
                </a:cubicBezTo>
                <a:cubicBezTo>
                  <a:pt x="6512562" y="712938"/>
                  <a:pt x="1282931" y="659554"/>
                  <a:pt x="0" y="656783"/>
                </a:cubicBezTo>
                <a:cubicBezTo>
                  <a:pt x="2666" y="584789"/>
                  <a:pt x="15355" y="124337"/>
                  <a:pt x="15355" y="52293"/>
                </a:cubicBezTo>
                <a:lnTo>
                  <a:pt x="314613" y="135421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/>
          <p:cNvGrpSpPr/>
          <p:nvPr/>
        </p:nvGrpSpPr>
        <p:grpSpPr>
          <a:xfrm>
            <a:off x="764218" y="3140968"/>
            <a:ext cx="7324236" cy="2745596"/>
            <a:chOff x="764218" y="3140968"/>
            <a:chExt cx="7324236" cy="2745596"/>
          </a:xfrm>
        </p:grpSpPr>
        <p:pic>
          <p:nvPicPr>
            <p:cNvPr id="21" name="Picture 20" descr="WOO Shrub.jp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6359450" y="3140968"/>
              <a:ext cx="1729004" cy="2304256"/>
            </a:xfrm>
            <a:prstGeom prst="rect">
              <a:avLst/>
            </a:prstGeom>
          </p:spPr>
        </p:pic>
        <p:pic>
          <p:nvPicPr>
            <p:cNvPr id="22" name="Picture 21" descr="WOO tree.jpg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764218" y="3140968"/>
              <a:ext cx="1728192" cy="2304256"/>
            </a:xfrm>
            <a:prstGeom prst="rect">
              <a:avLst/>
            </a:prstGeom>
          </p:spPr>
        </p:pic>
        <p:pic>
          <p:nvPicPr>
            <p:cNvPr id="23" name="Picture 22" descr="WOO willow.jpg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3347864" y="3140968"/>
              <a:ext cx="2304256" cy="230425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971600" y="5507940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Tree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79912" y="5507940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Willow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16216" y="5517232"/>
              <a:ext cx="1281324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Shrub</a:t>
              </a:r>
            </a:p>
          </p:txBody>
        </p:sp>
      </p:grpSp>
      <p:sp>
        <p:nvSpPr>
          <p:cNvPr id="28" name="Isosceles Triangle 27"/>
          <p:cNvSpPr/>
          <p:nvPr/>
        </p:nvSpPr>
        <p:spPr>
          <a:xfrm>
            <a:off x="4283968" y="-2736304"/>
            <a:ext cx="864096" cy="5472608"/>
          </a:xfrm>
          <a:prstGeom prst="triangle">
            <a:avLst>
              <a:gd name="adj" fmla="val 52405"/>
            </a:avLst>
          </a:prstGeom>
          <a:solidFill>
            <a:srgbClr val="6E2B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9" name="Cloud 28"/>
          <p:cNvSpPr/>
          <p:nvPr/>
        </p:nvSpPr>
        <p:spPr>
          <a:xfrm>
            <a:off x="6012160" y="548680"/>
            <a:ext cx="2736304" cy="2448272"/>
          </a:xfrm>
          <a:prstGeom prst="cloud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0" name="Cloud 29"/>
          <p:cNvSpPr/>
          <p:nvPr/>
        </p:nvSpPr>
        <p:spPr>
          <a:xfrm rot="2141810">
            <a:off x="1860872" y="568316"/>
            <a:ext cx="2736304" cy="2448272"/>
          </a:xfrm>
          <a:prstGeom prst="clou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7" name="Isosceles Triangle 26"/>
          <p:cNvSpPr/>
          <p:nvPr/>
        </p:nvSpPr>
        <p:spPr>
          <a:xfrm>
            <a:off x="1403648" y="-2691680"/>
            <a:ext cx="864096" cy="5472608"/>
          </a:xfrm>
          <a:prstGeom prst="triangle">
            <a:avLst>
              <a:gd name="adj" fmla="val 52405"/>
            </a:avLst>
          </a:prstGeom>
          <a:solidFill>
            <a:srgbClr val="6E2B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3" name="Freeform 32"/>
          <p:cNvSpPr/>
          <p:nvPr/>
        </p:nvSpPr>
        <p:spPr>
          <a:xfrm>
            <a:off x="683568" y="-747464"/>
            <a:ext cx="720080" cy="476672"/>
          </a:xfrm>
          <a:custGeom>
            <a:avLst/>
            <a:gdLst>
              <a:gd name="connsiteX0" fmla="*/ 0 w 549275"/>
              <a:gd name="connsiteY0" fmla="*/ 307975 h 307975"/>
              <a:gd name="connsiteX1" fmla="*/ 381000 w 549275"/>
              <a:gd name="connsiteY1" fmla="*/ 22225 h 307975"/>
              <a:gd name="connsiteX2" fmla="*/ 514350 w 549275"/>
              <a:gd name="connsiteY2" fmla="*/ 174625 h 307975"/>
              <a:gd name="connsiteX3" fmla="*/ 171450 w 549275"/>
              <a:gd name="connsiteY3" fmla="*/ 269875 h 307975"/>
              <a:gd name="connsiteX0" fmla="*/ 0 w 526748"/>
              <a:gd name="connsiteY0" fmla="*/ 307975 h 307975"/>
              <a:gd name="connsiteX1" fmla="*/ 381000 w 526748"/>
              <a:gd name="connsiteY1" fmla="*/ 22225 h 307975"/>
              <a:gd name="connsiteX2" fmla="*/ 514350 w 526748"/>
              <a:gd name="connsiteY2" fmla="*/ 174625 h 307975"/>
              <a:gd name="connsiteX3" fmla="*/ 306614 w 526748"/>
              <a:gd name="connsiteY3" fmla="*/ 254328 h 307975"/>
              <a:gd name="connsiteX4" fmla="*/ 171450 w 526748"/>
              <a:gd name="connsiteY4" fmla="*/ 269875 h 307975"/>
              <a:gd name="connsiteX0" fmla="*/ 27464 w 554212"/>
              <a:gd name="connsiteY0" fmla="*/ 307975 h 307975"/>
              <a:gd name="connsiteX1" fmla="*/ 408464 w 554212"/>
              <a:gd name="connsiteY1" fmla="*/ 22225 h 307975"/>
              <a:gd name="connsiteX2" fmla="*/ 541814 w 554212"/>
              <a:gd name="connsiteY2" fmla="*/ 174625 h 307975"/>
              <a:gd name="connsiteX3" fmla="*/ 334078 w 554212"/>
              <a:gd name="connsiteY3" fmla="*/ 254328 h 307975"/>
              <a:gd name="connsiteX4" fmla="*/ 0 w 554212"/>
              <a:gd name="connsiteY4" fmla="*/ 307975 h 307975"/>
              <a:gd name="connsiteX0" fmla="*/ 27464 w 568866"/>
              <a:gd name="connsiteY0" fmla="*/ 324488 h 324488"/>
              <a:gd name="connsiteX1" fmla="*/ 408464 w 568866"/>
              <a:gd name="connsiteY1" fmla="*/ 38738 h 324488"/>
              <a:gd name="connsiteX2" fmla="*/ 496391 w 568866"/>
              <a:gd name="connsiteY2" fmla="*/ 92059 h 324488"/>
              <a:gd name="connsiteX3" fmla="*/ 541814 w 568866"/>
              <a:gd name="connsiteY3" fmla="*/ 191138 h 324488"/>
              <a:gd name="connsiteX4" fmla="*/ 334078 w 568866"/>
              <a:gd name="connsiteY4" fmla="*/ 270841 h 324488"/>
              <a:gd name="connsiteX5" fmla="*/ 0 w 568866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04202"/>
              <a:gd name="connsiteY0" fmla="*/ 324488 h 324488"/>
              <a:gd name="connsiteX1" fmla="*/ 408464 w 604202"/>
              <a:gd name="connsiteY1" fmla="*/ 38738 h 324488"/>
              <a:gd name="connsiteX2" fmla="*/ 604202 w 604202"/>
              <a:gd name="connsiteY2" fmla="*/ 51471 h 324488"/>
              <a:gd name="connsiteX3" fmla="*/ 541814 w 604202"/>
              <a:gd name="connsiteY3" fmla="*/ 191138 h 324488"/>
              <a:gd name="connsiteX4" fmla="*/ 334078 w 604202"/>
              <a:gd name="connsiteY4" fmla="*/ 270841 h 324488"/>
              <a:gd name="connsiteX5" fmla="*/ 0 w 604202"/>
              <a:gd name="connsiteY5" fmla="*/ 324488 h 324488"/>
              <a:gd name="connsiteX0" fmla="*/ 27464 w 604202"/>
              <a:gd name="connsiteY0" fmla="*/ 273017 h 273017"/>
              <a:gd name="connsiteX1" fmla="*/ 329564 w 604202"/>
              <a:gd name="connsiteY1" fmla="*/ 59084 h 273017"/>
              <a:gd name="connsiteX2" fmla="*/ 604202 w 604202"/>
              <a:gd name="connsiteY2" fmla="*/ 0 h 273017"/>
              <a:gd name="connsiteX3" fmla="*/ 541814 w 604202"/>
              <a:gd name="connsiteY3" fmla="*/ 139667 h 273017"/>
              <a:gd name="connsiteX4" fmla="*/ 334078 w 604202"/>
              <a:gd name="connsiteY4" fmla="*/ 219370 h 273017"/>
              <a:gd name="connsiteX5" fmla="*/ 0 w 604202"/>
              <a:gd name="connsiteY5" fmla="*/ 273017 h 273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202" h="273017">
                <a:moveTo>
                  <a:pt x="27464" y="273017"/>
                </a:moveTo>
                <a:cubicBezTo>
                  <a:pt x="175101" y="141254"/>
                  <a:pt x="243839" y="81309"/>
                  <a:pt x="329564" y="59084"/>
                </a:cubicBezTo>
                <a:cubicBezTo>
                  <a:pt x="407718" y="20346"/>
                  <a:pt x="552489" y="27025"/>
                  <a:pt x="604202" y="0"/>
                </a:cubicBezTo>
                <a:cubicBezTo>
                  <a:pt x="571074" y="6903"/>
                  <a:pt x="586835" y="103105"/>
                  <a:pt x="541814" y="139667"/>
                </a:cubicBezTo>
                <a:cubicBezTo>
                  <a:pt x="496793" y="176229"/>
                  <a:pt x="424380" y="197145"/>
                  <a:pt x="334078" y="219370"/>
                </a:cubicBezTo>
                <a:cubicBezTo>
                  <a:pt x="243776" y="241595"/>
                  <a:pt x="22527" y="270426"/>
                  <a:pt x="0" y="273017"/>
                </a:cubicBezTo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4" name="Freeform 33"/>
          <p:cNvSpPr/>
          <p:nvPr/>
        </p:nvSpPr>
        <p:spPr>
          <a:xfrm rot="2970820">
            <a:off x="2754783" y="-917265"/>
            <a:ext cx="720080" cy="476672"/>
          </a:xfrm>
          <a:custGeom>
            <a:avLst/>
            <a:gdLst>
              <a:gd name="connsiteX0" fmla="*/ 0 w 549275"/>
              <a:gd name="connsiteY0" fmla="*/ 307975 h 307975"/>
              <a:gd name="connsiteX1" fmla="*/ 381000 w 549275"/>
              <a:gd name="connsiteY1" fmla="*/ 22225 h 307975"/>
              <a:gd name="connsiteX2" fmla="*/ 514350 w 549275"/>
              <a:gd name="connsiteY2" fmla="*/ 174625 h 307975"/>
              <a:gd name="connsiteX3" fmla="*/ 171450 w 549275"/>
              <a:gd name="connsiteY3" fmla="*/ 269875 h 307975"/>
              <a:gd name="connsiteX0" fmla="*/ 0 w 526748"/>
              <a:gd name="connsiteY0" fmla="*/ 307975 h 307975"/>
              <a:gd name="connsiteX1" fmla="*/ 381000 w 526748"/>
              <a:gd name="connsiteY1" fmla="*/ 22225 h 307975"/>
              <a:gd name="connsiteX2" fmla="*/ 514350 w 526748"/>
              <a:gd name="connsiteY2" fmla="*/ 174625 h 307975"/>
              <a:gd name="connsiteX3" fmla="*/ 306614 w 526748"/>
              <a:gd name="connsiteY3" fmla="*/ 254328 h 307975"/>
              <a:gd name="connsiteX4" fmla="*/ 171450 w 526748"/>
              <a:gd name="connsiteY4" fmla="*/ 269875 h 307975"/>
              <a:gd name="connsiteX0" fmla="*/ 27464 w 554212"/>
              <a:gd name="connsiteY0" fmla="*/ 307975 h 307975"/>
              <a:gd name="connsiteX1" fmla="*/ 408464 w 554212"/>
              <a:gd name="connsiteY1" fmla="*/ 22225 h 307975"/>
              <a:gd name="connsiteX2" fmla="*/ 541814 w 554212"/>
              <a:gd name="connsiteY2" fmla="*/ 174625 h 307975"/>
              <a:gd name="connsiteX3" fmla="*/ 334078 w 554212"/>
              <a:gd name="connsiteY3" fmla="*/ 254328 h 307975"/>
              <a:gd name="connsiteX4" fmla="*/ 0 w 554212"/>
              <a:gd name="connsiteY4" fmla="*/ 307975 h 307975"/>
              <a:gd name="connsiteX0" fmla="*/ 27464 w 568866"/>
              <a:gd name="connsiteY0" fmla="*/ 324488 h 324488"/>
              <a:gd name="connsiteX1" fmla="*/ 408464 w 568866"/>
              <a:gd name="connsiteY1" fmla="*/ 38738 h 324488"/>
              <a:gd name="connsiteX2" fmla="*/ 496391 w 568866"/>
              <a:gd name="connsiteY2" fmla="*/ 92059 h 324488"/>
              <a:gd name="connsiteX3" fmla="*/ 541814 w 568866"/>
              <a:gd name="connsiteY3" fmla="*/ 191138 h 324488"/>
              <a:gd name="connsiteX4" fmla="*/ 334078 w 568866"/>
              <a:gd name="connsiteY4" fmla="*/ 270841 h 324488"/>
              <a:gd name="connsiteX5" fmla="*/ 0 w 568866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04202"/>
              <a:gd name="connsiteY0" fmla="*/ 324488 h 324488"/>
              <a:gd name="connsiteX1" fmla="*/ 408464 w 604202"/>
              <a:gd name="connsiteY1" fmla="*/ 38738 h 324488"/>
              <a:gd name="connsiteX2" fmla="*/ 604202 w 604202"/>
              <a:gd name="connsiteY2" fmla="*/ 51471 h 324488"/>
              <a:gd name="connsiteX3" fmla="*/ 541814 w 604202"/>
              <a:gd name="connsiteY3" fmla="*/ 191138 h 324488"/>
              <a:gd name="connsiteX4" fmla="*/ 334078 w 604202"/>
              <a:gd name="connsiteY4" fmla="*/ 270841 h 324488"/>
              <a:gd name="connsiteX5" fmla="*/ 0 w 604202"/>
              <a:gd name="connsiteY5" fmla="*/ 324488 h 324488"/>
              <a:gd name="connsiteX0" fmla="*/ 27464 w 604202"/>
              <a:gd name="connsiteY0" fmla="*/ 273017 h 273017"/>
              <a:gd name="connsiteX1" fmla="*/ 329564 w 604202"/>
              <a:gd name="connsiteY1" fmla="*/ 59084 h 273017"/>
              <a:gd name="connsiteX2" fmla="*/ 604202 w 604202"/>
              <a:gd name="connsiteY2" fmla="*/ 0 h 273017"/>
              <a:gd name="connsiteX3" fmla="*/ 541814 w 604202"/>
              <a:gd name="connsiteY3" fmla="*/ 139667 h 273017"/>
              <a:gd name="connsiteX4" fmla="*/ 334078 w 604202"/>
              <a:gd name="connsiteY4" fmla="*/ 219370 h 273017"/>
              <a:gd name="connsiteX5" fmla="*/ 0 w 604202"/>
              <a:gd name="connsiteY5" fmla="*/ 273017 h 273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202" h="273017">
                <a:moveTo>
                  <a:pt x="27464" y="273017"/>
                </a:moveTo>
                <a:cubicBezTo>
                  <a:pt x="175101" y="141254"/>
                  <a:pt x="243839" y="81309"/>
                  <a:pt x="329564" y="59084"/>
                </a:cubicBezTo>
                <a:cubicBezTo>
                  <a:pt x="407718" y="20346"/>
                  <a:pt x="552489" y="27025"/>
                  <a:pt x="604202" y="0"/>
                </a:cubicBezTo>
                <a:cubicBezTo>
                  <a:pt x="571074" y="6903"/>
                  <a:pt x="586835" y="103105"/>
                  <a:pt x="541814" y="139667"/>
                </a:cubicBezTo>
                <a:cubicBezTo>
                  <a:pt x="496793" y="176229"/>
                  <a:pt x="424380" y="197145"/>
                  <a:pt x="334078" y="219370"/>
                </a:cubicBezTo>
                <a:cubicBezTo>
                  <a:pt x="243776" y="241595"/>
                  <a:pt x="22527" y="270426"/>
                  <a:pt x="0" y="273017"/>
                </a:cubicBezTo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5" name="Freeform 34"/>
          <p:cNvSpPr/>
          <p:nvPr/>
        </p:nvSpPr>
        <p:spPr>
          <a:xfrm rot="21075302">
            <a:off x="5324130" y="-623487"/>
            <a:ext cx="720080" cy="476672"/>
          </a:xfrm>
          <a:custGeom>
            <a:avLst/>
            <a:gdLst>
              <a:gd name="connsiteX0" fmla="*/ 0 w 549275"/>
              <a:gd name="connsiteY0" fmla="*/ 307975 h 307975"/>
              <a:gd name="connsiteX1" fmla="*/ 381000 w 549275"/>
              <a:gd name="connsiteY1" fmla="*/ 22225 h 307975"/>
              <a:gd name="connsiteX2" fmla="*/ 514350 w 549275"/>
              <a:gd name="connsiteY2" fmla="*/ 174625 h 307975"/>
              <a:gd name="connsiteX3" fmla="*/ 171450 w 549275"/>
              <a:gd name="connsiteY3" fmla="*/ 269875 h 307975"/>
              <a:gd name="connsiteX0" fmla="*/ 0 w 526748"/>
              <a:gd name="connsiteY0" fmla="*/ 307975 h 307975"/>
              <a:gd name="connsiteX1" fmla="*/ 381000 w 526748"/>
              <a:gd name="connsiteY1" fmla="*/ 22225 h 307975"/>
              <a:gd name="connsiteX2" fmla="*/ 514350 w 526748"/>
              <a:gd name="connsiteY2" fmla="*/ 174625 h 307975"/>
              <a:gd name="connsiteX3" fmla="*/ 306614 w 526748"/>
              <a:gd name="connsiteY3" fmla="*/ 254328 h 307975"/>
              <a:gd name="connsiteX4" fmla="*/ 171450 w 526748"/>
              <a:gd name="connsiteY4" fmla="*/ 269875 h 307975"/>
              <a:gd name="connsiteX0" fmla="*/ 27464 w 554212"/>
              <a:gd name="connsiteY0" fmla="*/ 307975 h 307975"/>
              <a:gd name="connsiteX1" fmla="*/ 408464 w 554212"/>
              <a:gd name="connsiteY1" fmla="*/ 22225 h 307975"/>
              <a:gd name="connsiteX2" fmla="*/ 541814 w 554212"/>
              <a:gd name="connsiteY2" fmla="*/ 174625 h 307975"/>
              <a:gd name="connsiteX3" fmla="*/ 334078 w 554212"/>
              <a:gd name="connsiteY3" fmla="*/ 254328 h 307975"/>
              <a:gd name="connsiteX4" fmla="*/ 0 w 554212"/>
              <a:gd name="connsiteY4" fmla="*/ 307975 h 307975"/>
              <a:gd name="connsiteX0" fmla="*/ 27464 w 568866"/>
              <a:gd name="connsiteY0" fmla="*/ 324488 h 324488"/>
              <a:gd name="connsiteX1" fmla="*/ 408464 w 568866"/>
              <a:gd name="connsiteY1" fmla="*/ 38738 h 324488"/>
              <a:gd name="connsiteX2" fmla="*/ 496391 w 568866"/>
              <a:gd name="connsiteY2" fmla="*/ 92059 h 324488"/>
              <a:gd name="connsiteX3" fmla="*/ 541814 w 568866"/>
              <a:gd name="connsiteY3" fmla="*/ 191138 h 324488"/>
              <a:gd name="connsiteX4" fmla="*/ 334078 w 568866"/>
              <a:gd name="connsiteY4" fmla="*/ 270841 h 324488"/>
              <a:gd name="connsiteX5" fmla="*/ 0 w 568866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04202"/>
              <a:gd name="connsiteY0" fmla="*/ 324488 h 324488"/>
              <a:gd name="connsiteX1" fmla="*/ 408464 w 604202"/>
              <a:gd name="connsiteY1" fmla="*/ 38738 h 324488"/>
              <a:gd name="connsiteX2" fmla="*/ 604202 w 604202"/>
              <a:gd name="connsiteY2" fmla="*/ 51471 h 324488"/>
              <a:gd name="connsiteX3" fmla="*/ 541814 w 604202"/>
              <a:gd name="connsiteY3" fmla="*/ 191138 h 324488"/>
              <a:gd name="connsiteX4" fmla="*/ 334078 w 604202"/>
              <a:gd name="connsiteY4" fmla="*/ 270841 h 324488"/>
              <a:gd name="connsiteX5" fmla="*/ 0 w 604202"/>
              <a:gd name="connsiteY5" fmla="*/ 324488 h 324488"/>
              <a:gd name="connsiteX0" fmla="*/ 27464 w 604202"/>
              <a:gd name="connsiteY0" fmla="*/ 273017 h 273017"/>
              <a:gd name="connsiteX1" fmla="*/ 329564 w 604202"/>
              <a:gd name="connsiteY1" fmla="*/ 59084 h 273017"/>
              <a:gd name="connsiteX2" fmla="*/ 604202 w 604202"/>
              <a:gd name="connsiteY2" fmla="*/ 0 h 273017"/>
              <a:gd name="connsiteX3" fmla="*/ 541814 w 604202"/>
              <a:gd name="connsiteY3" fmla="*/ 139667 h 273017"/>
              <a:gd name="connsiteX4" fmla="*/ 334078 w 604202"/>
              <a:gd name="connsiteY4" fmla="*/ 219370 h 273017"/>
              <a:gd name="connsiteX5" fmla="*/ 0 w 604202"/>
              <a:gd name="connsiteY5" fmla="*/ 273017 h 273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202" h="273017">
                <a:moveTo>
                  <a:pt x="27464" y="273017"/>
                </a:moveTo>
                <a:cubicBezTo>
                  <a:pt x="175101" y="141254"/>
                  <a:pt x="243839" y="81309"/>
                  <a:pt x="329564" y="59084"/>
                </a:cubicBezTo>
                <a:cubicBezTo>
                  <a:pt x="407718" y="20346"/>
                  <a:pt x="552489" y="27025"/>
                  <a:pt x="604202" y="0"/>
                </a:cubicBezTo>
                <a:cubicBezTo>
                  <a:pt x="571074" y="6903"/>
                  <a:pt x="586835" y="103105"/>
                  <a:pt x="541814" y="139667"/>
                </a:cubicBezTo>
                <a:cubicBezTo>
                  <a:pt x="496793" y="176229"/>
                  <a:pt x="424380" y="197145"/>
                  <a:pt x="334078" y="219370"/>
                </a:cubicBezTo>
                <a:cubicBezTo>
                  <a:pt x="243776" y="241595"/>
                  <a:pt x="22527" y="270426"/>
                  <a:pt x="0" y="273017"/>
                </a:cubicBezTo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6" name="Freeform 35"/>
          <p:cNvSpPr/>
          <p:nvPr/>
        </p:nvSpPr>
        <p:spPr>
          <a:xfrm rot="16200000">
            <a:off x="3874232" y="-913792"/>
            <a:ext cx="720080" cy="476672"/>
          </a:xfrm>
          <a:custGeom>
            <a:avLst/>
            <a:gdLst>
              <a:gd name="connsiteX0" fmla="*/ 0 w 549275"/>
              <a:gd name="connsiteY0" fmla="*/ 307975 h 307975"/>
              <a:gd name="connsiteX1" fmla="*/ 381000 w 549275"/>
              <a:gd name="connsiteY1" fmla="*/ 22225 h 307975"/>
              <a:gd name="connsiteX2" fmla="*/ 514350 w 549275"/>
              <a:gd name="connsiteY2" fmla="*/ 174625 h 307975"/>
              <a:gd name="connsiteX3" fmla="*/ 171450 w 549275"/>
              <a:gd name="connsiteY3" fmla="*/ 269875 h 307975"/>
              <a:gd name="connsiteX0" fmla="*/ 0 w 526748"/>
              <a:gd name="connsiteY0" fmla="*/ 307975 h 307975"/>
              <a:gd name="connsiteX1" fmla="*/ 381000 w 526748"/>
              <a:gd name="connsiteY1" fmla="*/ 22225 h 307975"/>
              <a:gd name="connsiteX2" fmla="*/ 514350 w 526748"/>
              <a:gd name="connsiteY2" fmla="*/ 174625 h 307975"/>
              <a:gd name="connsiteX3" fmla="*/ 306614 w 526748"/>
              <a:gd name="connsiteY3" fmla="*/ 254328 h 307975"/>
              <a:gd name="connsiteX4" fmla="*/ 171450 w 526748"/>
              <a:gd name="connsiteY4" fmla="*/ 269875 h 307975"/>
              <a:gd name="connsiteX0" fmla="*/ 27464 w 554212"/>
              <a:gd name="connsiteY0" fmla="*/ 307975 h 307975"/>
              <a:gd name="connsiteX1" fmla="*/ 408464 w 554212"/>
              <a:gd name="connsiteY1" fmla="*/ 22225 h 307975"/>
              <a:gd name="connsiteX2" fmla="*/ 541814 w 554212"/>
              <a:gd name="connsiteY2" fmla="*/ 174625 h 307975"/>
              <a:gd name="connsiteX3" fmla="*/ 334078 w 554212"/>
              <a:gd name="connsiteY3" fmla="*/ 254328 h 307975"/>
              <a:gd name="connsiteX4" fmla="*/ 0 w 554212"/>
              <a:gd name="connsiteY4" fmla="*/ 307975 h 307975"/>
              <a:gd name="connsiteX0" fmla="*/ 27464 w 568866"/>
              <a:gd name="connsiteY0" fmla="*/ 324488 h 324488"/>
              <a:gd name="connsiteX1" fmla="*/ 408464 w 568866"/>
              <a:gd name="connsiteY1" fmla="*/ 38738 h 324488"/>
              <a:gd name="connsiteX2" fmla="*/ 496391 w 568866"/>
              <a:gd name="connsiteY2" fmla="*/ 92059 h 324488"/>
              <a:gd name="connsiteX3" fmla="*/ 541814 w 568866"/>
              <a:gd name="connsiteY3" fmla="*/ 191138 h 324488"/>
              <a:gd name="connsiteX4" fmla="*/ 334078 w 568866"/>
              <a:gd name="connsiteY4" fmla="*/ 270841 h 324488"/>
              <a:gd name="connsiteX5" fmla="*/ 0 w 568866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26427"/>
              <a:gd name="connsiteY0" fmla="*/ 324488 h 324488"/>
              <a:gd name="connsiteX1" fmla="*/ 408464 w 626427"/>
              <a:gd name="connsiteY1" fmla="*/ 38738 h 324488"/>
              <a:gd name="connsiteX2" fmla="*/ 604202 w 626427"/>
              <a:gd name="connsiteY2" fmla="*/ 51471 h 324488"/>
              <a:gd name="connsiteX3" fmla="*/ 541814 w 626427"/>
              <a:gd name="connsiteY3" fmla="*/ 191138 h 324488"/>
              <a:gd name="connsiteX4" fmla="*/ 334078 w 626427"/>
              <a:gd name="connsiteY4" fmla="*/ 270841 h 324488"/>
              <a:gd name="connsiteX5" fmla="*/ 0 w 626427"/>
              <a:gd name="connsiteY5" fmla="*/ 324488 h 324488"/>
              <a:gd name="connsiteX0" fmla="*/ 27464 w 604202"/>
              <a:gd name="connsiteY0" fmla="*/ 324488 h 324488"/>
              <a:gd name="connsiteX1" fmla="*/ 408464 w 604202"/>
              <a:gd name="connsiteY1" fmla="*/ 38738 h 324488"/>
              <a:gd name="connsiteX2" fmla="*/ 604202 w 604202"/>
              <a:gd name="connsiteY2" fmla="*/ 51471 h 324488"/>
              <a:gd name="connsiteX3" fmla="*/ 541814 w 604202"/>
              <a:gd name="connsiteY3" fmla="*/ 191138 h 324488"/>
              <a:gd name="connsiteX4" fmla="*/ 334078 w 604202"/>
              <a:gd name="connsiteY4" fmla="*/ 270841 h 324488"/>
              <a:gd name="connsiteX5" fmla="*/ 0 w 604202"/>
              <a:gd name="connsiteY5" fmla="*/ 324488 h 324488"/>
              <a:gd name="connsiteX0" fmla="*/ 27464 w 604202"/>
              <a:gd name="connsiteY0" fmla="*/ 273017 h 273017"/>
              <a:gd name="connsiteX1" fmla="*/ 329564 w 604202"/>
              <a:gd name="connsiteY1" fmla="*/ 59084 h 273017"/>
              <a:gd name="connsiteX2" fmla="*/ 604202 w 604202"/>
              <a:gd name="connsiteY2" fmla="*/ 0 h 273017"/>
              <a:gd name="connsiteX3" fmla="*/ 541814 w 604202"/>
              <a:gd name="connsiteY3" fmla="*/ 139667 h 273017"/>
              <a:gd name="connsiteX4" fmla="*/ 334078 w 604202"/>
              <a:gd name="connsiteY4" fmla="*/ 219370 h 273017"/>
              <a:gd name="connsiteX5" fmla="*/ 0 w 604202"/>
              <a:gd name="connsiteY5" fmla="*/ 273017 h 273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202" h="273017">
                <a:moveTo>
                  <a:pt x="27464" y="273017"/>
                </a:moveTo>
                <a:cubicBezTo>
                  <a:pt x="175101" y="141254"/>
                  <a:pt x="243839" y="81309"/>
                  <a:pt x="329564" y="59084"/>
                </a:cubicBezTo>
                <a:cubicBezTo>
                  <a:pt x="407718" y="20346"/>
                  <a:pt x="552489" y="27025"/>
                  <a:pt x="604202" y="0"/>
                </a:cubicBezTo>
                <a:cubicBezTo>
                  <a:pt x="571074" y="6903"/>
                  <a:pt x="586835" y="103105"/>
                  <a:pt x="541814" y="139667"/>
                </a:cubicBezTo>
                <a:cubicBezTo>
                  <a:pt x="496793" y="176229"/>
                  <a:pt x="424380" y="197145"/>
                  <a:pt x="334078" y="219370"/>
                </a:cubicBezTo>
                <a:cubicBezTo>
                  <a:pt x="243776" y="241595"/>
                  <a:pt x="22527" y="270426"/>
                  <a:pt x="0" y="273017"/>
                </a:cubicBezTo>
              </a:path>
            </a:pathLst>
          </a:custGeom>
          <a:solidFill>
            <a:srgbClr val="00B050"/>
          </a:solidFill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grpSp>
        <p:nvGrpSpPr>
          <p:cNvPr id="31" name="Group 30"/>
          <p:cNvGrpSpPr/>
          <p:nvPr/>
        </p:nvGrpSpPr>
        <p:grpSpPr>
          <a:xfrm flipH="1">
            <a:off x="8172400" y="908720"/>
            <a:ext cx="648072" cy="1915886"/>
            <a:chOff x="7236296" y="908720"/>
            <a:chExt cx="648072" cy="1915886"/>
          </a:xfrm>
        </p:grpSpPr>
        <p:sp>
          <p:nvSpPr>
            <p:cNvPr id="32" name="Freeform 31"/>
            <p:cNvSpPr/>
            <p:nvPr/>
          </p:nvSpPr>
          <p:spPr>
            <a:xfrm>
              <a:off x="7395542" y="908720"/>
              <a:ext cx="488826" cy="1915886"/>
            </a:xfrm>
            <a:custGeom>
              <a:avLst/>
              <a:gdLst>
                <a:gd name="connsiteX0" fmla="*/ 604157 w 704850"/>
                <a:gd name="connsiteY0" fmla="*/ 1915886 h 1915886"/>
                <a:gd name="connsiteX1" fmla="*/ 604157 w 704850"/>
                <a:gd name="connsiteY1" fmla="*/ 283029 h 1915886"/>
                <a:gd name="connsiteX2" fmla="*/ 0 w 704850"/>
                <a:gd name="connsiteY2" fmla="*/ 217714 h 1915886"/>
                <a:gd name="connsiteX3" fmla="*/ 0 w 704850"/>
                <a:gd name="connsiteY3" fmla="*/ 217714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850" h="1915886">
                  <a:moveTo>
                    <a:pt x="604157" y="1915886"/>
                  </a:moveTo>
                  <a:cubicBezTo>
                    <a:pt x="654503" y="1240972"/>
                    <a:pt x="704850" y="566058"/>
                    <a:pt x="604157" y="283029"/>
                  </a:cubicBezTo>
                  <a:cubicBezTo>
                    <a:pt x="503464" y="0"/>
                    <a:pt x="0" y="217714"/>
                    <a:pt x="0" y="217714"/>
                  </a:cubicBezTo>
                  <a:lnTo>
                    <a:pt x="0" y="217714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8" name="Quad Arrow Callout 37"/>
            <p:cNvSpPr/>
            <p:nvPr/>
          </p:nvSpPr>
          <p:spPr>
            <a:xfrm>
              <a:off x="7236296" y="908720"/>
              <a:ext cx="360040" cy="360040"/>
            </a:xfrm>
            <a:prstGeom prst="quadArrowCallout">
              <a:avLst>
                <a:gd name="adj1" fmla="val 18515"/>
                <a:gd name="adj2" fmla="val 18515"/>
                <a:gd name="adj3" fmla="val 0"/>
                <a:gd name="adj4" fmla="val 48123"/>
              </a:avLst>
            </a:prstGeom>
            <a:solidFill>
              <a:srgbClr val="8F380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515206" y="570906"/>
            <a:ext cx="504056" cy="2332378"/>
            <a:chOff x="7515206" y="570906"/>
            <a:chExt cx="504056" cy="2332378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7740352" y="764704"/>
              <a:ext cx="0" cy="2138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Lightning Bolt 40"/>
            <p:cNvSpPr/>
            <p:nvPr/>
          </p:nvSpPr>
          <p:spPr>
            <a:xfrm rot="1290826">
              <a:off x="7515206" y="570906"/>
              <a:ext cx="504056" cy="1224136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2" name="Group 41"/>
          <p:cNvGrpSpPr/>
          <p:nvPr/>
        </p:nvGrpSpPr>
        <p:grpSpPr>
          <a:xfrm flipH="1">
            <a:off x="6444208" y="692696"/>
            <a:ext cx="648072" cy="2332378"/>
            <a:chOff x="7414191" y="570906"/>
            <a:chExt cx="504056" cy="2332378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7740352" y="764704"/>
              <a:ext cx="0" cy="213858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Lightning Bolt 43"/>
            <p:cNvSpPr/>
            <p:nvPr/>
          </p:nvSpPr>
          <p:spPr>
            <a:xfrm rot="1290826">
              <a:off x="7414191" y="570906"/>
              <a:ext cx="504056" cy="1224136"/>
            </a:xfrm>
            <a:prstGeom prst="lightningBol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948264" y="980728"/>
            <a:ext cx="656456" cy="1915886"/>
            <a:chOff x="7236296" y="908720"/>
            <a:chExt cx="648072" cy="1915886"/>
          </a:xfrm>
        </p:grpSpPr>
        <p:sp>
          <p:nvSpPr>
            <p:cNvPr id="46" name="Freeform 45"/>
            <p:cNvSpPr/>
            <p:nvPr/>
          </p:nvSpPr>
          <p:spPr>
            <a:xfrm>
              <a:off x="7395542" y="908720"/>
              <a:ext cx="488826" cy="1915886"/>
            </a:xfrm>
            <a:custGeom>
              <a:avLst/>
              <a:gdLst>
                <a:gd name="connsiteX0" fmla="*/ 604157 w 704850"/>
                <a:gd name="connsiteY0" fmla="*/ 1915886 h 1915886"/>
                <a:gd name="connsiteX1" fmla="*/ 604157 w 704850"/>
                <a:gd name="connsiteY1" fmla="*/ 283029 h 1915886"/>
                <a:gd name="connsiteX2" fmla="*/ 0 w 704850"/>
                <a:gd name="connsiteY2" fmla="*/ 217714 h 1915886"/>
                <a:gd name="connsiteX3" fmla="*/ 0 w 704850"/>
                <a:gd name="connsiteY3" fmla="*/ 217714 h 1915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4850" h="1915886">
                  <a:moveTo>
                    <a:pt x="604157" y="1915886"/>
                  </a:moveTo>
                  <a:cubicBezTo>
                    <a:pt x="654503" y="1240972"/>
                    <a:pt x="704850" y="566058"/>
                    <a:pt x="604157" y="283029"/>
                  </a:cubicBezTo>
                  <a:cubicBezTo>
                    <a:pt x="503464" y="0"/>
                    <a:pt x="0" y="217714"/>
                    <a:pt x="0" y="217714"/>
                  </a:cubicBezTo>
                  <a:lnTo>
                    <a:pt x="0" y="217714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7" name="Quad Arrow Callout 46"/>
            <p:cNvSpPr/>
            <p:nvPr/>
          </p:nvSpPr>
          <p:spPr>
            <a:xfrm>
              <a:off x="7236296" y="908720"/>
              <a:ext cx="360040" cy="360040"/>
            </a:xfrm>
            <a:prstGeom prst="quadArrowCallout">
              <a:avLst>
                <a:gd name="adj1" fmla="val 18515"/>
                <a:gd name="adj2" fmla="val 18515"/>
                <a:gd name="adj3" fmla="val 0"/>
                <a:gd name="adj4" fmla="val 48123"/>
              </a:avLst>
            </a:prstGeom>
            <a:solidFill>
              <a:srgbClr val="8F3803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804248" y="1988432"/>
            <a:ext cx="1512168" cy="999728"/>
            <a:chOff x="6804248" y="1988432"/>
            <a:chExt cx="1512168" cy="999728"/>
          </a:xfrm>
        </p:grpSpPr>
        <p:sp>
          <p:nvSpPr>
            <p:cNvPr id="49" name="Explosion 2 48"/>
            <p:cNvSpPr/>
            <p:nvPr/>
          </p:nvSpPr>
          <p:spPr>
            <a:xfrm>
              <a:off x="6804248" y="2060848"/>
              <a:ext cx="1512168" cy="864096"/>
            </a:xfrm>
            <a:prstGeom prst="irregularSeal2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50" name="Explosion 2 49"/>
            <p:cNvSpPr/>
            <p:nvPr/>
          </p:nvSpPr>
          <p:spPr>
            <a:xfrm rot="4137159">
              <a:off x="7044666" y="2196072"/>
              <a:ext cx="999728" cy="584448"/>
            </a:xfrm>
            <a:prstGeom prst="irregularSeal2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2.22222E-6 -1.48148E-6 L -0.00347 0.45093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25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3.7037E-7 L -0.00243 0.4724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3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5E-6 4.07407E-6 L -0.00607 0.4939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24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-4.44444E-6 L -2.5E-6 0.458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30" grpId="0" animBg="1"/>
      <p:bldP spid="27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4348" y="2714620"/>
            <a:ext cx="7572428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28728" y="4786322"/>
            <a:ext cx="5929354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85786" y="4214818"/>
            <a:ext cx="721523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2910" y="3643314"/>
            <a:ext cx="7572428" cy="642942"/>
          </a:xfrm>
          <a:prstGeom prst="rect">
            <a:avLst/>
          </a:pr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/>
          <p:nvPr/>
        </p:nvSpPr>
        <p:spPr>
          <a:xfrm flipH="1">
            <a:off x="571472" y="3001814"/>
            <a:ext cx="7786743" cy="712938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786743" h="712938">
                <a:moveTo>
                  <a:pt x="314613" y="135421"/>
                </a:moveTo>
                <a:lnTo>
                  <a:pt x="314613" y="135421"/>
                </a:lnTo>
                <a:cubicBezTo>
                  <a:pt x="364489" y="124337"/>
                  <a:pt x="414675" y="114562"/>
                  <a:pt x="464242" y="102170"/>
                </a:cubicBezTo>
                <a:cubicBezTo>
                  <a:pt x="481244" y="97920"/>
                  <a:pt x="496594" y="85544"/>
                  <a:pt x="514119" y="85544"/>
                </a:cubicBezTo>
                <a:cubicBezTo>
                  <a:pt x="597431" y="85544"/>
                  <a:pt x="680374" y="96628"/>
                  <a:pt x="763501" y="102170"/>
                </a:cubicBezTo>
                <a:cubicBezTo>
                  <a:pt x="780126" y="107712"/>
                  <a:pt x="796527" y="113981"/>
                  <a:pt x="813377" y="118795"/>
                </a:cubicBezTo>
                <a:cubicBezTo>
                  <a:pt x="997034" y="171269"/>
                  <a:pt x="1000509" y="130781"/>
                  <a:pt x="1312141" y="118795"/>
                </a:cubicBezTo>
                <a:cubicBezTo>
                  <a:pt x="1334308" y="113253"/>
                  <a:pt x="1356672" y="108447"/>
                  <a:pt x="1378642" y="102170"/>
                </a:cubicBezTo>
                <a:cubicBezTo>
                  <a:pt x="1395493" y="97355"/>
                  <a:pt x="1410994" y="85544"/>
                  <a:pt x="1428519" y="85544"/>
                </a:cubicBezTo>
                <a:cubicBezTo>
                  <a:pt x="1882982" y="85544"/>
                  <a:pt x="2337377" y="96628"/>
                  <a:pt x="2791806" y="102170"/>
                </a:cubicBezTo>
                <a:cubicBezTo>
                  <a:pt x="2836141" y="107712"/>
                  <a:pt x="2880650" y="112001"/>
                  <a:pt x="2924810" y="118795"/>
                </a:cubicBezTo>
                <a:cubicBezTo>
                  <a:pt x="2952739" y="123092"/>
                  <a:pt x="2979679" y="135421"/>
                  <a:pt x="3007937" y="135421"/>
                </a:cubicBezTo>
                <a:cubicBezTo>
                  <a:pt x="3213059" y="135421"/>
                  <a:pt x="3418032" y="124337"/>
                  <a:pt x="3623079" y="118795"/>
                </a:cubicBezTo>
                <a:cubicBezTo>
                  <a:pt x="3932499" y="80118"/>
                  <a:pt x="3756274" y="95250"/>
                  <a:pt x="4321348" y="118795"/>
                </a:cubicBezTo>
                <a:cubicBezTo>
                  <a:pt x="4636606" y="131931"/>
                  <a:pt x="4455863" y="131390"/>
                  <a:pt x="4703733" y="152046"/>
                </a:cubicBezTo>
                <a:cubicBezTo>
                  <a:pt x="4786757" y="158965"/>
                  <a:pt x="4869988" y="163130"/>
                  <a:pt x="4953115" y="168672"/>
                </a:cubicBezTo>
                <a:cubicBezTo>
                  <a:pt x="4998269" y="179960"/>
                  <a:pt x="5057515" y="195891"/>
                  <a:pt x="5102744" y="201922"/>
                </a:cubicBezTo>
                <a:cubicBezTo>
                  <a:pt x="5215214" y="216918"/>
                  <a:pt x="5396654" y="227666"/>
                  <a:pt x="5501755" y="235173"/>
                </a:cubicBezTo>
                <a:lnTo>
                  <a:pt x="5867515" y="218548"/>
                </a:lnTo>
                <a:cubicBezTo>
                  <a:pt x="6040245" y="208080"/>
                  <a:pt x="6003295" y="213697"/>
                  <a:pt x="6116897" y="185297"/>
                </a:cubicBezTo>
                <a:lnTo>
                  <a:pt x="6266526" y="85544"/>
                </a:lnTo>
                <a:cubicBezTo>
                  <a:pt x="6283151" y="74460"/>
                  <a:pt x="6297446" y="58611"/>
                  <a:pt x="6316402" y="52293"/>
                </a:cubicBezTo>
                <a:lnTo>
                  <a:pt x="6366279" y="35668"/>
                </a:lnTo>
                <a:cubicBezTo>
                  <a:pt x="6421697" y="41210"/>
                  <a:pt x="6477486" y="43824"/>
                  <a:pt x="6532533" y="52293"/>
                </a:cubicBezTo>
                <a:cubicBezTo>
                  <a:pt x="6602083" y="62993"/>
                  <a:pt x="6567011" y="73159"/>
                  <a:pt x="6632286" y="102170"/>
                </a:cubicBezTo>
                <a:cubicBezTo>
                  <a:pt x="6724986" y="143370"/>
                  <a:pt x="6760283" y="138951"/>
                  <a:pt x="6865042" y="152046"/>
                </a:cubicBezTo>
                <a:cubicBezTo>
                  <a:pt x="7064548" y="146504"/>
                  <a:pt x="7265376" y="159014"/>
                  <a:pt x="7463559" y="135421"/>
                </a:cubicBezTo>
                <a:cubicBezTo>
                  <a:pt x="7503241" y="130697"/>
                  <a:pt x="7563311" y="68919"/>
                  <a:pt x="7563311" y="68919"/>
                </a:cubicBezTo>
                <a:cubicBezTo>
                  <a:pt x="7574395" y="52293"/>
                  <a:pt x="7696349" y="20159"/>
                  <a:pt x="7715305" y="13840"/>
                </a:cubicBezTo>
                <a:cubicBezTo>
                  <a:pt x="7756825" y="0"/>
                  <a:pt x="7756652" y="641736"/>
                  <a:pt x="7786743" y="656782"/>
                </a:cubicBezTo>
                <a:cubicBezTo>
                  <a:pt x="6512562" y="712938"/>
                  <a:pt x="1282931" y="659554"/>
                  <a:pt x="0" y="656783"/>
                </a:cubicBezTo>
                <a:cubicBezTo>
                  <a:pt x="2666" y="584789"/>
                  <a:pt x="15355" y="124337"/>
                  <a:pt x="15355" y="52293"/>
                </a:cubicBezTo>
                <a:lnTo>
                  <a:pt x="314613" y="135421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642911" y="2338115"/>
            <a:ext cx="7859042" cy="1162893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563311 w 7859042"/>
              <a:gd name="connsiteY27" fmla="*/ 33251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5355 w 7859042"/>
              <a:gd name="connsiteY31" fmla="*/ 16625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601497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5355 w 7859042"/>
              <a:gd name="connsiteY31" fmla="*/ 16625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601497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457481 w 7859042"/>
              <a:gd name="connsiteY27" fmla="*/ 90145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  <a:gd name="connsiteX0" fmla="*/ 314613 w 7859042"/>
              <a:gd name="connsiteY0" fmla="*/ 99753 h 677270"/>
              <a:gd name="connsiteX1" fmla="*/ 314613 w 7859042"/>
              <a:gd name="connsiteY1" fmla="*/ 99753 h 677270"/>
              <a:gd name="connsiteX2" fmla="*/ 464242 w 7859042"/>
              <a:gd name="connsiteY2" fmla="*/ 66502 h 677270"/>
              <a:gd name="connsiteX3" fmla="*/ 514119 w 7859042"/>
              <a:gd name="connsiteY3" fmla="*/ 49876 h 677270"/>
              <a:gd name="connsiteX4" fmla="*/ 763501 w 7859042"/>
              <a:gd name="connsiteY4" fmla="*/ 66502 h 677270"/>
              <a:gd name="connsiteX5" fmla="*/ 813377 w 7859042"/>
              <a:gd name="connsiteY5" fmla="*/ 83127 h 677270"/>
              <a:gd name="connsiteX6" fmla="*/ 1312141 w 7859042"/>
              <a:gd name="connsiteY6" fmla="*/ 83127 h 677270"/>
              <a:gd name="connsiteX7" fmla="*/ 1378642 w 7859042"/>
              <a:gd name="connsiteY7" fmla="*/ 66502 h 677270"/>
              <a:gd name="connsiteX8" fmla="*/ 1428519 w 7859042"/>
              <a:gd name="connsiteY8" fmla="*/ 49876 h 677270"/>
              <a:gd name="connsiteX9" fmla="*/ 2791806 w 7859042"/>
              <a:gd name="connsiteY9" fmla="*/ 66502 h 677270"/>
              <a:gd name="connsiteX10" fmla="*/ 2924810 w 7859042"/>
              <a:gd name="connsiteY10" fmla="*/ 83127 h 677270"/>
              <a:gd name="connsiteX11" fmla="*/ 3007937 w 7859042"/>
              <a:gd name="connsiteY11" fmla="*/ 99753 h 677270"/>
              <a:gd name="connsiteX12" fmla="*/ 3623079 w 7859042"/>
              <a:gd name="connsiteY12" fmla="*/ 83127 h 677270"/>
              <a:gd name="connsiteX13" fmla="*/ 4321348 w 7859042"/>
              <a:gd name="connsiteY13" fmla="*/ 83127 h 677270"/>
              <a:gd name="connsiteX14" fmla="*/ 4703733 w 7859042"/>
              <a:gd name="connsiteY14" fmla="*/ 116378 h 677270"/>
              <a:gd name="connsiteX15" fmla="*/ 4953115 w 7859042"/>
              <a:gd name="connsiteY15" fmla="*/ 133004 h 677270"/>
              <a:gd name="connsiteX16" fmla="*/ 5102744 w 7859042"/>
              <a:gd name="connsiteY16" fmla="*/ 166254 h 677270"/>
              <a:gd name="connsiteX17" fmla="*/ 5501755 w 7859042"/>
              <a:gd name="connsiteY17" fmla="*/ 199505 h 677270"/>
              <a:gd name="connsiteX18" fmla="*/ 5867515 w 7859042"/>
              <a:gd name="connsiteY18" fmla="*/ 182880 h 677270"/>
              <a:gd name="connsiteX19" fmla="*/ 6116897 w 7859042"/>
              <a:gd name="connsiteY19" fmla="*/ 149629 h 677270"/>
              <a:gd name="connsiteX20" fmla="*/ 6266526 w 7859042"/>
              <a:gd name="connsiteY20" fmla="*/ 49876 h 677270"/>
              <a:gd name="connsiteX21" fmla="*/ 6316402 w 7859042"/>
              <a:gd name="connsiteY21" fmla="*/ 16625 h 677270"/>
              <a:gd name="connsiteX22" fmla="*/ 6366279 w 7859042"/>
              <a:gd name="connsiteY22" fmla="*/ 0 h 677270"/>
              <a:gd name="connsiteX23" fmla="*/ 6532533 w 7859042"/>
              <a:gd name="connsiteY23" fmla="*/ 16625 h 677270"/>
              <a:gd name="connsiteX24" fmla="*/ 6632286 w 7859042"/>
              <a:gd name="connsiteY24" fmla="*/ 66502 h 677270"/>
              <a:gd name="connsiteX25" fmla="*/ 6865042 w 7859042"/>
              <a:gd name="connsiteY25" fmla="*/ 116378 h 677270"/>
              <a:gd name="connsiteX26" fmla="*/ 7463559 w 7859042"/>
              <a:gd name="connsiteY26" fmla="*/ 99753 h 677270"/>
              <a:gd name="connsiteX27" fmla="*/ 7457481 w 7859042"/>
              <a:gd name="connsiteY27" fmla="*/ 132082 h 677270"/>
              <a:gd name="connsiteX28" fmla="*/ 7817522 w 7859042"/>
              <a:gd name="connsiteY28" fmla="*/ 174020 h 677270"/>
              <a:gd name="connsiteX29" fmla="*/ 7786743 w 7859042"/>
              <a:gd name="connsiteY29" fmla="*/ 621114 h 677270"/>
              <a:gd name="connsiteX30" fmla="*/ 0 w 7859042"/>
              <a:gd name="connsiteY30" fmla="*/ 621115 h 677270"/>
              <a:gd name="connsiteX31" fmla="*/ 184673 w 7859042"/>
              <a:gd name="connsiteY31" fmla="*/ 132082 h 677270"/>
              <a:gd name="connsiteX32" fmla="*/ 314613 w 7859042"/>
              <a:gd name="connsiteY32" fmla="*/ 99753 h 6772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859042" h="677270">
                <a:moveTo>
                  <a:pt x="314613" y="99753"/>
                </a:moveTo>
                <a:lnTo>
                  <a:pt x="314613" y="99753"/>
                </a:lnTo>
                <a:cubicBezTo>
                  <a:pt x="364489" y="88669"/>
                  <a:pt x="414675" y="78894"/>
                  <a:pt x="464242" y="66502"/>
                </a:cubicBezTo>
                <a:cubicBezTo>
                  <a:pt x="481244" y="62252"/>
                  <a:pt x="496594" y="49876"/>
                  <a:pt x="514119" y="49876"/>
                </a:cubicBezTo>
                <a:cubicBezTo>
                  <a:pt x="597431" y="49876"/>
                  <a:pt x="680374" y="60960"/>
                  <a:pt x="763501" y="66502"/>
                </a:cubicBezTo>
                <a:cubicBezTo>
                  <a:pt x="780126" y="72044"/>
                  <a:pt x="796527" y="78313"/>
                  <a:pt x="813377" y="83127"/>
                </a:cubicBezTo>
                <a:cubicBezTo>
                  <a:pt x="997034" y="135601"/>
                  <a:pt x="1000509" y="95113"/>
                  <a:pt x="1312141" y="83127"/>
                </a:cubicBezTo>
                <a:cubicBezTo>
                  <a:pt x="1334308" y="77585"/>
                  <a:pt x="1356672" y="72779"/>
                  <a:pt x="1378642" y="66502"/>
                </a:cubicBezTo>
                <a:cubicBezTo>
                  <a:pt x="1395493" y="61687"/>
                  <a:pt x="1410994" y="49876"/>
                  <a:pt x="1428519" y="49876"/>
                </a:cubicBezTo>
                <a:cubicBezTo>
                  <a:pt x="1882982" y="49876"/>
                  <a:pt x="2337377" y="60960"/>
                  <a:pt x="2791806" y="66502"/>
                </a:cubicBezTo>
                <a:cubicBezTo>
                  <a:pt x="2836141" y="72044"/>
                  <a:pt x="2880650" y="76333"/>
                  <a:pt x="2924810" y="83127"/>
                </a:cubicBezTo>
                <a:cubicBezTo>
                  <a:pt x="2952739" y="87424"/>
                  <a:pt x="2979679" y="99753"/>
                  <a:pt x="3007937" y="99753"/>
                </a:cubicBezTo>
                <a:cubicBezTo>
                  <a:pt x="3213059" y="99753"/>
                  <a:pt x="3418032" y="88669"/>
                  <a:pt x="3623079" y="83127"/>
                </a:cubicBezTo>
                <a:cubicBezTo>
                  <a:pt x="3932499" y="44450"/>
                  <a:pt x="3756274" y="59582"/>
                  <a:pt x="4321348" y="83127"/>
                </a:cubicBezTo>
                <a:cubicBezTo>
                  <a:pt x="4636606" y="96263"/>
                  <a:pt x="4455863" y="95722"/>
                  <a:pt x="4703733" y="116378"/>
                </a:cubicBezTo>
                <a:cubicBezTo>
                  <a:pt x="4786757" y="123297"/>
                  <a:pt x="4869988" y="127462"/>
                  <a:pt x="4953115" y="133004"/>
                </a:cubicBezTo>
                <a:cubicBezTo>
                  <a:pt x="4998269" y="144292"/>
                  <a:pt x="5057515" y="160223"/>
                  <a:pt x="5102744" y="166254"/>
                </a:cubicBezTo>
                <a:cubicBezTo>
                  <a:pt x="5215214" y="181250"/>
                  <a:pt x="5396654" y="191998"/>
                  <a:pt x="5501755" y="199505"/>
                </a:cubicBezTo>
                <a:lnTo>
                  <a:pt x="5867515" y="182880"/>
                </a:lnTo>
                <a:cubicBezTo>
                  <a:pt x="6040245" y="172412"/>
                  <a:pt x="6003295" y="178029"/>
                  <a:pt x="6116897" y="149629"/>
                </a:cubicBezTo>
                <a:lnTo>
                  <a:pt x="6266526" y="49876"/>
                </a:lnTo>
                <a:cubicBezTo>
                  <a:pt x="6283151" y="38792"/>
                  <a:pt x="6297446" y="22943"/>
                  <a:pt x="6316402" y="16625"/>
                </a:cubicBezTo>
                <a:lnTo>
                  <a:pt x="6366279" y="0"/>
                </a:lnTo>
                <a:cubicBezTo>
                  <a:pt x="6421697" y="5542"/>
                  <a:pt x="6477486" y="8156"/>
                  <a:pt x="6532533" y="16625"/>
                </a:cubicBezTo>
                <a:cubicBezTo>
                  <a:pt x="6602083" y="27325"/>
                  <a:pt x="6567011" y="37491"/>
                  <a:pt x="6632286" y="66502"/>
                </a:cubicBezTo>
                <a:cubicBezTo>
                  <a:pt x="6724986" y="107702"/>
                  <a:pt x="6760283" y="103283"/>
                  <a:pt x="6865042" y="116378"/>
                </a:cubicBezTo>
                <a:cubicBezTo>
                  <a:pt x="7064548" y="110836"/>
                  <a:pt x="7265376" y="123346"/>
                  <a:pt x="7463559" y="99753"/>
                </a:cubicBezTo>
                <a:cubicBezTo>
                  <a:pt x="7503241" y="95029"/>
                  <a:pt x="7457481" y="132082"/>
                  <a:pt x="7457481" y="132082"/>
                </a:cubicBezTo>
                <a:cubicBezTo>
                  <a:pt x="7468565" y="115456"/>
                  <a:pt x="7798566" y="180339"/>
                  <a:pt x="7817522" y="174020"/>
                </a:cubicBezTo>
                <a:cubicBezTo>
                  <a:pt x="7859042" y="160180"/>
                  <a:pt x="7756652" y="606068"/>
                  <a:pt x="7786743" y="621114"/>
                </a:cubicBezTo>
                <a:cubicBezTo>
                  <a:pt x="6512562" y="677270"/>
                  <a:pt x="1282931" y="623886"/>
                  <a:pt x="0" y="621115"/>
                </a:cubicBezTo>
                <a:cubicBezTo>
                  <a:pt x="2666" y="549121"/>
                  <a:pt x="184673" y="204126"/>
                  <a:pt x="184673" y="132082"/>
                </a:cubicBezTo>
                <a:lnTo>
                  <a:pt x="314613" y="99753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/>
          <p:nvPr/>
        </p:nvSpPr>
        <p:spPr>
          <a:xfrm>
            <a:off x="642910" y="2571744"/>
            <a:ext cx="7786743" cy="929264"/>
          </a:xfrm>
          <a:custGeom>
            <a:avLst/>
            <a:gdLst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292171 w 7843586"/>
              <a:gd name="connsiteY44" fmla="*/ 595731 h 662233"/>
              <a:gd name="connsiteX45" fmla="*/ 194891 w 7843586"/>
              <a:gd name="connsiteY45" fmla="*/ 579106 h 662233"/>
              <a:gd name="connsiteX46" fmla="*/ 145014 w 7843586"/>
              <a:gd name="connsiteY46" fmla="*/ 562480 h 662233"/>
              <a:gd name="connsiteX47" fmla="*/ 78513 w 7843586"/>
              <a:gd name="connsiteY47" fmla="*/ 545855 h 662233"/>
              <a:gd name="connsiteX48" fmla="*/ 61887 w 7843586"/>
              <a:gd name="connsiteY48" fmla="*/ 263222 h 662233"/>
              <a:gd name="connsiteX49" fmla="*/ 61887 w 7843586"/>
              <a:gd name="connsiteY49" fmla="*/ 47091 h 662233"/>
              <a:gd name="connsiteX50" fmla="*/ 361145 w 7843586"/>
              <a:gd name="connsiteY50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674556 w 7843586"/>
              <a:gd name="connsiteY43" fmla="*/ 579106 h 662233"/>
              <a:gd name="connsiteX44" fmla="*/ 194891 w 7843586"/>
              <a:gd name="connsiteY44" fmla="*/ 579106 h 662233"/>
              <a:gd name="connsiteX45" fmla="*/ 145014 w 7843586"/>
              <a:gd name="connsiteY45" fmla="*/ 562480 h 662233"/>
              <a:gd name="connsiteX46" fmla="*/ 78513 w 7843586"/>
              <a:gd name="connsiteY46" fmla="*/ 545855 h 662233"/>
              <a:gd name="connsiteX47" fmla="*/ 61887 w 7843586"/>
              <a:gd name="connsiteY47" fmla="*/ 263222 h 662233"/>
              <a:gd name="connsiteX48" fmla="*/ 61887 w 7843586"/>
              <a:gd name="connsiteY48" fmla="*/ 47091 h 662233"/>
              <a:gd name="connsiteX49" fmla="*/ 361145 w 7843586"/>
              <a:gd name="connsiteY49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724433 w 7843586"/>
              <a:gd name="connsiteY42" fmla="*/ 562480 h 662233"/>
              <a:gd name="connsiteX43" fmla="*/ 194891 w 7843586"/>
              <a:gd name="connsiteY43" fmla="*/ 579106 h 662233"/>
              <a:gd name="connsiteX44" fmla="*/ 145014 w 7843586"/>
              <a:gd name="connsiteY44" fmla="*/ 562480 h 662233"/>
              <a:gd name="connsiteX45" fmla="*/ 78513 w 7843586"/>
              <a:gd name="connsiteY45" fmla="*/ 545855 h 662233"/>
              <a:gd name="connsiteX46" fmla="*/ 61887 w 7843586"/>
              <a:gd name="connsiteY46" fmla="*/ 263222 h 662233"/>
              <a:gd name="connsiteX47" fmla="*/ 61887 w 7843586"/>
              <a:gd name="connsiteY47" fmla="*/ 47091 h 662233"/>
              <a:gd name="connsiteX48" fmla="*/ 361145 w 7843586"/>
              <a:gd name="connsiteY48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2605582 w 7843586"/>
              <a:gd name="connsiteY41" fmla="*/ 545855 h 662233"/>
              <a:gd name="connsiteX42" fmla="*/ 194891 w 7843586"/>
              <a:gd name="connsiteY42" fmla="*/ 579106 h 662233"/>
              <a:gd name="connsiteX43" fmla="*/ 145014 w 7843586"/>
              <a:gd name="connsiteY43" fmla="*/ 562480 h 662233"/>
              <a:gd name="connsiteX44" fmla="*/ 78513 w 7843586"/>
              <a:gd name="connsiteY44" fmla="*/ 545855 h 662233"/>
              <a:gd name="connsiteX45" fmla="*/ 61887 w 7843586"/>
              <a:gd name="connsiteY45" fmla="*/ 263222 h 662233"/>
              <a:gd name="connsiteX46" fmla="*/ 61887 w 7843586"/>
              <a:gd name="connsiteY46" fmla="*/ 47091 h 662233"/>
              <a:gd name="connsiteX47" fmla="*/ 361145 w 7843586"/>
              <a:gd name="connsiteY47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94891 w 7843586"/>
              <a:gd name="connsiteY41" fmla="*/ 579106 h 662233"/>
              <a:gd name="connsiteX42" fmla="*/ 145014 w 7843586"/>
              <a:gd name="connsiteY42" fmla="*/ 562480 h 662233"/>
              <a:gd name="connsiteX43" fmla="*/ 78513 w 7843586"/>
              <a:gd name="connsiteY43" fmla="*/ 545855 h 662233"/>
              <a:gd name="connsiteX44" fmla="*/ 61887 w 7843586"/>
              <a:gd name="connsiteY44" fmla="*/ 263222 h 662233"/>
              <a:gd name="connsiteX45" fmla="*/ 61887 w 7843586"/>
              <a:gd name="connsiteY45" fmla="*/ 47091 h 662233"/>
              <a:gd name="connsiteX46" fmla="*/ 361145 w 7843586"/>
              <a:gd name="connsiteY46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145014 w 7843586"/>
              <a:gd name="connsiteY41" fmla="*/ 562480 h 662233"/>
              <a:gd name="connsiteX42" fmla="*/ 78513 w 7843586"/>
              <a:gd name="connsiteY42" fmla="*/ 545855 h 662233"/>
              <a:gd name="connsiteX43" fmla="*/ 61887 w 7843586"/>
              <a:gd name="connsiteY43" fmla="*/ 263222 h 662233"/>
              <a:gd name="connsiteX44" fmla="*/ 61887 w 7843586"/>
              <a:gd name="connsiteY44" fmla="*/ 47091 h 662233"/>
              <a:gd name="connsiteX45" fmla="*/ 361145 w 7843586"/>
              <a:gd name="connsiteY45" fmla="*/ 130219 h 662233"/>
              <a:gd name="connsiteX0" fmla="*/ 361145 w 7843586"/>
              <a:gd name="connsiteY0" fmla="*/ 130219 h 662233"/>
              <a:gd name="connsiteX1" fmla="*/ 361145 w 7843586"/>
              <a:gd name="connsiteY1" fmla="*/ 130219 h 662233"/>
              <a:gd name="connsiteX2" fmla="*/ 510774 w 7843586"/>
              <a:gd name="connsiteY2" fmla="*/ 96968 h 662233"/>
              <a:gd name="connsiteX3" fmla="*/ 560651 w 7843586"/>
              <a:gd name="connsiteY3" fmla="*/ 80342 h 662233"/>
              <a:gd name="connsiteX4" fmla="*/ 810033 w 7843586"/>
              <a:gd name="connsiteY4" fmla="*/ 96968 h 662233"/>
              <a:gd name="connsiteX5" fmla="*/ 859909 w 7843586"/>
              <a:gd name="connsiteY5" fmla="*/ 113593 h 662233"/>
              <a:gd name="connsiteX6" fmla="*/ 1358673 w 7843586"/>
              <a:gd name="connsiteY6" fmla="*/ 113593 h 662233"/>
              <a:gd name="connsiteX7" fmla="*/ 1425174 w 7843586"/>
              <a:gd name="connsiteY7" fmla="*/ 96968 h 662233"/>
              <a:gd name="connsiteX8" fmla="*/ 1475051 w 7843586"/>
              <a:gd name="connsiteY8" fmla="*/ 80342 h 662233"/>
              <a:gd name="connsiteX9" fmla="*/ 2838338 w 7843586"/>
              <a:gd name="connsiteY9" fmla="*/ 96968 h 662233"/>
              <a:gd name="connsiteX10" fmla="*/ 2971342 w 7843586"/>
              <a:gd name="connsiteY10" fmla="*/ 113593 h 662233"/>
              <a:gd name="connsiteX11" fmla="*/ 3054469 w 7843586"/>
              <a:gd name="connsiteY11" fmla="*/ 130219 h 662233"/>
              <a:gd name="connsiteX12" fmla="*/ 3669611 w 7843586"/>
              <a:gd name="connsiteY12" fmla="*/ 113593 h 662233"/>
              <a:gd name="connsiteX13" fmla="*/ 4367880 w 7843586"/>
              <a:gd name="connsiteY13" fmla="*/ 113593 h 662233"/>
              <a:gd name="connsiteX14" fmla="*/ 4750265 w 7843586"/>
              <a:gd name="connsiteY14" fmla="*/ 146844 h 662233"/>
              <a:gd name="connsiteX15" fmla="*/ 4999647 w 7843586"/>
              <a:gd name="connsiteY15" fmla="*/ 163470 h 662233"/>
              <a:gd name="connsiteX16" fmla="*/ 5149276 w 7843586"/>
              <a:gd name="connsiteY16" fmla="*/ 196720 h 662233"/>
              <a:gd name="connsiteX17" fmla="*/ 5548287 w 7843586"/>
              <a:gd name="connsiteY17" fmla="*/ 229971 h 662233"/>
              <a:gd name="connsiteX18" fmla="*/ 5914047 w 7843586"/>
              <a:gd name="connsiteY18" fmla="*/ 213346 h 662233"/>
              <a:gd name="connsiteX19" fmla="*/ 6163429 w 7843586"/>
              <a:gd name="connsiteY19" fmla="*/ 180095 h 662233"/>
              <a:gd name="connsiteX20" fmla="*/ 6313058 w 7843586"/>
              <a:gd name="connsiteY20" fmla="*/ 80342 h 662233"/>
              <a:gd name="connsiteX21" fmla="*/ 6362934 w 7843586"/>
              <a:gd name="connsiteY21" fmla="*/ 47091 h 662233"/>
              <a:gd name="connsiteX22" fmla="*/ 6412811 w 7843586"/>
              <a:gd name="connsiteY22" fmla="*/ 30466 h 662233"/>
              <a:gd name="connsiteX23" fmla="*/ 6579065 w 7843586"/>
              <a:gd name="connsiteY23" fmla="*/ 47091 h 662233"/>
              <a:gd name="connsiteX24" fmla="*/ 6678818 w 7843586"/>
              <a:gd name="connsiteY24" fmla="*/ 96968 h 662233"/>
              <a:gd name="connsiteX25" fmla="*/ 6911574 w 7843586"/>
              <a:gd name="connsiteY25" fmla="*/ 146844 h 662233"/>
              <a:gd name="connsiteX26" fmla="*/ 7510091 w 7843586"/>
              <a:gd name="connsiteY26" fmla="*/ 130219 h 662233"/>
              <a:gd name="connsiteX27" fmla="*/ 7609843 w 7843586"/>
              <a:gd name="connsiteY27" fmla="*/ 63717 h 662233"/>
              <a:gd name="connsiteX28" fmla="*/ 7643094 w 7843586"/>
              <a:gd name="connsiteY28" fmla="*/ 13840 h 662233"/>
              <a:gd name="connsiteX29" fmla="*/ 7759473 w 7843586"/>
              <a:gd name="connsiteY29" fmla="*/ 63717 h 662233"/>
              <a:gd name="connsiteX30" fmla="*/ 7809349 w 7843586"/>
              <a:gd name="connsiteY30" fmla="*/ 80342 h 662233"/>
              <a:gd name="connsiteX31" fmla="*/ 7825974 w 7843586"/>
              <a:gd name="connsiteY31" fmla="*/ 146844 h 662233"/>
              <a:gd name="connsiteX32" fmla="*/ 7842600 w 7843586"/>
              <a:gd name="connsiteY32" fmla="*/ 196720 h 662233"/>
              <a:gd name="connsiteX33" fmla="*/ 7825974 w 7843586"/>
              <a:gd name="connsiteY33" fmla="*/ 362975 h 662233"/>
              <a:gd name="connsiteX34" fmla="*/ 7776098 w 7843586"/>
              <a:gd name="connsiteY34" fmla="*/ 396226 h 662233"/>
              <a:gd name="connsiteX35" fmla="*/ 7742847 w 7843586"/>
              <a:gd name="connsiteY35" fmla="*/ 446102 h 662233"/>
              <a:gd name="connsiteX36" fmla="*/ 7742847 w 7843586"/>
              <a:gd name="connsiteY36" fmla="*/ 645608 h 662233"/>
              <a:gd name="connsiteX37" fmla="*/ 7692971 w 7843586"/>
              <a:gd name="connsiteY37" fmla="*/ 662233 h 662233"/>
              <a:gd name="connsiteX38" fmla="*/ 6263182 w 7843586"/>
              <a:gd name="connsiteY38" fmla="*/ 645608 h 662233"/>
              <a:gd name="connsiteX39" fmla="*/ 5980549 w 7843586"/>
              <a:gd name="connsiteY39" fmla="*/ 595731 h 662233"/>
              <a:gd name="connsiteX40" fmla="*/ 5498411 w 7843586"/>
              <a:gd name="connsiteY40" fmla="*/ 562480 h 662233"/>
              <a:gd name="connsiteX41" fmla="*/ 78513 w 7843586"/>
              <a:gd name="connsiteY41" fmla="*/ 545855 h 662233"/>
              <a:gd name="connsiteX42" fmla="*/ 61887 w 7843586"/>
              <a:gd name="connsiteY42" fmla="*/ 263222 h 662233"/>
              <a:gd name="connsiteX43" fmla="*/ 61887 w 7843586"/>
              <a:gd name="connsiteY43" fmla="*/ 47091 h 662233"/>
              <a:gd name="connsiteX44" fmla="*/ 361145 w 7843586"/>
              <a:gd name="connsiteY44" fmla="*/ 130219 h 662233"/>
              <a:gd name="connsiteX0" fmla="*/ 299258 w 7781699"/>
              <a:gd name="connsiteY0" fmla="*/ 130219 h 662233"/>
              <a:gd name="connsiteX1" fmla="*/ 299258 w 7781699"/>
              <a:gd name="connsiteY1" fmla="*/ 130219 h 662233"/>
              <a:gd name="connsiteX2" fmla="*/ 448887 w 7781699"/>
              <a:gd name="connsiteY2" fmla="*/ 96968 h 662233"/>
              <a:gd name="connsiteX3" fmla="*/ 498764 w 7781699"/>
              <a:gd name="connsiteY3" fmla="*/ 80342 h 662233"/>
              <a:gd name="connsiteX4" fmla="*/ 748146 w 7781699"/>
              <a:gd name="connsiteY4" fmla="*/ 96968 h 662233"/>
              <a:gd name="connsiteX5" fmla="*/ 798022 w 7781699"/>
              <a:gd name="connsiteY5" fmla="*/ 113593 h 662233"/>
              <a:gd name="connsiteX6" fmla="*/ 1296786 w 7781699"/>
              <a:gd name="connsiteY6" fmla="*/ 113593 h 662233"/>
              <a:gd name="connsiteX7" fmla="*/ 1363287 w 7781699"/>
              <a:gd name="connsiteY7" fmla="*/ 96968 h 662233"/>
              <a:gd name="connsiteX8" fmla="*/ 1413164 w 7781699"/>
              <a:gd name="connsiteY8" fmla="*/ 80342 h 662233"/>
              <a:gd name="connsiteX9" fmla="*/ 2776451 w 7781699"/>
              <a:gd name="connsiteY9" fmla="*/ 96968 h 662233"/>
              <a:gd name="connsiteX10" fmla="*/ 2909455 w 7781699"/>
              <a:gd name="connsiteY10" fmla="*/ 113593 h 662233"/>
              <a:gd name="connsiteX11" fmla="*/ 2992582 w 7781699"/>
              <a:gd name="connsiteY11" fmla="*/ 130219 h 662233"/>
              <a:gd name="connsiteX12" fmla="*/ 3607724 w 7781699"/>
              <a:gd name="connsiteY12" fmla="*/ 113593 h 662233"/>
              <a:gd name="connsiteX13" fmla="*/ 4305993 w 7781699"/>
              <a:gd name="connsiteY13" fmla="*/ 113593 h 662233"/>
              <a:gd name="connsiteX14" fmla="*/ 4688378 w 7781699"/>
              <a:gd name="connsiteY14" fmla="*/ 146844 h 662233"/>
              <a:gd name="connsiteX15" fmla="*/ 4937760 w 7781699"/>
              <a:gd name="connsiteY15" fmla="*/ 163470 h 662233"/>
              <a:gd name="connsiteX16" fmla="*/ 5087389 w 7781699"/>
              <a:gd name="connsiteY16" fmla="*/ 196720 h 662233"/>
              <a:gd name="connsiteX17" fmla="*/ 5486400 w 7781699"/>
              <a:gd name="connsiteY17" fmla="*/ 229971 h 662233"/>
              <a:gd name="connsiteX18" fmla="*/ 5852160 w 7781699"/>
              <a:gd name="connsiteY18" fmla="*/ 213346 h 662233"/>
              <a:gd name="connsiteX19" fmla="*/ 6101542 w 7781699"/>
              <a:gd name="connsiteY19" fmla="*/ 180095 h 662233"/>
              <a:gd name="connsiteX20" fmla="*/ 6251171 w 7781699"/>
              <a:gd name="connsiteY20" fmla="*/ 80342 h 662233"/>
              <a:gd name="connsiteX21" fmla="*/ 6301047 w 7781699"/>
              <a:gd name="connsiteY21" fmla="*/ 47091 h 662233"/>
              <a:gd name="connsiteX22" fmla="*/ 6350924 w 7781699"/>
              <a:gd name="connsiteY22" fmla="*/ 30466 h 662233"/>
              <a:gd name="connsiteX23" fmla="*/ 6517178 w 7781699"/>
              <a:gd name="connsiteY23" fmla="*/ 47091 h 662233"/>
              <a:gd name="connsiteX24" fmla="*/ 6616931 w 7781699"/>
              <a:gd name="connsiteY24" fmla="*/ 96968 h 662233"/>
              <a:gd name="connsiteX25" fmla="*/ 6849687 w 7781699"/>
              <a:gd name="connsiteY25" fmla="*/ 146844 h 662233"/>
              <a:gd name="connsiteX26" fmla="*/ 7448204 w 7781699"/>
              <a:gd name="connsiteY26" fmla="*/ 130219 h 662233"/>
              <a:gd name="connsiteX27" fmla="*/ 7547956 w 7781699"/>
              <a:gd name="connsiteY27" fmla="*/ 63717 h 662233"/>
              <a:gd name="connsiteX28" fmla="*/ 7581207 w 7781699"/>
              <a:gd name="connsiteY28" fmla="*/ 13840 h 662233"/>
              <a:gd name="connsiteX29" fmla="*/ 7697586 w 7781699"/>
              <a:gd name="connsiteY29" fmla="*/ 63717 h 662233"/>
              <a:gd name="connsiteX30" fmla="*/ 7747462 w 7781699"/>
              <a:gd name="connsiteY30" fmla="*/ 80342 h 662233"/>
              <a:gd name="connsiteX31" fmla="*/ 7764087 w 7781699"/>
              <a:gd name="connsiteY31" fmla="*/ 146844 h 662233"/>
              <a:gd name="connsiteX32" fmla="*/ 7780713 w 7781699"/>
              <a:gd name="connsiteY32" fmla="*/ 196720 h 662233"/>
              <a:gd name="connsiteX33" fmla="*/ 7764087 w 7781699"/>
              <a:gd name="connsiteY33" fmla="*/ 362975 h 662233"/>
              <a:gd name="connsiteX34" fmla="*/ 7714211 w 7781699"/>
              <a:gd name="connsiteY34" fmla="*/ 396226 h 662233"/>
              <a:gd name="connsiteX35" fmla="*/ 7680960 w 7781699"/>
              <a:gd name="connsiteY35" fmla="*/ 446102 h 662233"/>
              <a:gd name="connsiteX36" fmla="*/ 7680960 w 7781699"/>
              <a:gd name="connsiteY36" fmla="*/ 645608 h 662233"/>
              <a:gd name="connsiteX37" fmla="*/ 7631084 w 7781699"/>
              <a:gd name="connsiteY37" fmla="*/ 662233 h 662233"/>
              <a:gd name="connsiteX38" fmla="*/ 6201295 w 7781699"/>
              <a:gd name="connsiteY38" fmla="*/ 645608 h 662233"/>
              <a:gd name="connsiteX39" fmla="*/ 5918662 w 7781699"/>
              <a:gd name="connsiteY39" fmla="*/ 595731 h 662233"/>
              <a:gd name="connsiteX40" fmla="*/ 5436524 w 7781699"/>
              <a:gd name="connsiteY40" fmla="*/ 562480 h 662233"/>
              <a:gd name="connsiteX41" fmla="*/ 0 w 7781699"/>
              <a:gd name="connsiteY41" fmla="*/ 263222 h 662233"/>
              <a:gd name="connsiteX42" fmla="*/ 0 w 7781699"/>
              <a:gd name="connsiteY42" fmla="*/ 47091 h 662233"/>
              <a:gd name="connsiteX43" fmla="*/ 299258 w 7781699"/>
              <a:gd name="connsiteY43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6216650 w 7797054"/>
              <a:gd name="connsiteY38" fmla="*/ 645608 h 662233"/>
              <a:gd name="connsiteX39" fmla="*/ 5934017 w 7797054"/>
              <a:gd name="connsiteY39" fmla="*/ 595731 h 662233"/>
              <a:gd name="connsiteX40" fmla="*/ 5451879 w 7797054"/>
              <a:gd name="connsiteY40" fmla="*/ 562480 h 662233"/>
              <a:gd name="connsiteX41" fmla="*/ 0 w 7797054"/>
              <a:gd name="connsiteY41" fmla="*/ 651581 h 662233"/>
              <a:gd name="connsiteX42" fmla="*/ 15355 w 7797054"/>
              <a:gd name="connsiteY42" fmla="*/ 47091 h 662233"/>
              <a:gd name="connsiteX43" fmla="*/ 314613 w 7797054"/>
              <a:gd name="connsiteY43" fmla="*/ 130219 h 662233"/>
              <a:gd name="connsiteX0" fmla="*/ 314613 w 7797054"/>
              <a:gd name="connsiteY0" fmla="*/ 130219 h 743021"/>
              <a:gd name="connsiteX1" fmla="*/ 314613 w 7797054"/>
              <a:gd name="connsiteY1" fmla="*/ 130219 h 743021"/>
              <a:gd name="connsiteX2" fmla="*/ 464242 w 7797054"/>
              <a:gd name="connsiteY2" fmla="*/ 96968 h 743021"/>
              <a:gd name="connsiteX3" fmla="*/ 514119 w 7797054"/>
              <a:gd name="connsiteY3" fmla="*/ 80342 h 743021"/>
              <a:gd name="connsiteX4" fmla="*/ 763501 w 7797054"/>
              <a:gd name="connsiteY4" fmla="*/ 96968 h 743021"/>
              <a:gd name="connsiteX5" fmla="*/ 813377 w 7797054"/>
              <a:gd name="connsiteY5" fmla="*/ 113593 h 743021"/>
              <a:gd name="connsiteX6" fmla="*/ 1312141 w 7797054"/>
              <a:gd name="connsiteY6" fmla="*/ 113593 h 743021"/>
              <a:gd name="connsiteX7" fmla="*/ 1378642 w 7797054"/>
              <a:gd name="connsiteY7" fmla="*/ 96968 h 743021"/>
              <a:gd name="connsiteX8" fmla="*/ 1428519 w 7797054"/>
              <a:gd name="connsiteY8" fmla="*/ 80342 h 743021"/>
              <a:gd name="connsiteX9" fmla="*/ 2791806 w 7797054"/>
              <a:gd name="connsiteY9" fmla="*/ 96968 h 743021"/>
              <a:gd name="connsiteX10" fmla="*/ 2924810 w 7797054"/>
              <a:gd name="connsiteY10" fmla="*/ 113593 h 743021"/>
              <a:gd name="connsiteX11" fmla="*/ 3007937 w 7797054"/>
              <a:gd name="connsiteY11" fmla="*/ 130219 h 743021"/>
              <a:gd name="connsiteX12" fmla="*/ 3623079 w 7797054"/>
              <a:gd name="connsiteY12" fmla="*/ 113593 h 743021"/>
              <a:gd name="connsiteX13" fmla="*/ 4321348 w 7797054"/>
              <a:gd name="connsiteY13" fmla="*/ 113593 h 743021"/>
              <a:gd name="connsiteX14" fmla="*/ 4703733 w 7797054"/>
              <a:gd name="connsiteY14" fmla="*/ 146844 h 743021"/>
              <a:gd name="connsiteX15" fmla="*/ 4953115 w 7797054"/>
              <a:gd name="connsiteY15" fmla="*/ 163470 h 743021"/>
              <a:gd name="connsiteX16" fmla="*/ 5102744 w 7797054"/>
              <a:gd name="connsiteY16" fmla="*/ 196720 h 743021"/>
              <a:gd name="connsiteX17" fmla="*/ 5501755 w 7797054"/>
              <a:gd name="connsiteY17" fmla="*/ 229971 h 743021"/>
              <a:gd name="connsiteX18" fmla="*/ 5867515 w 7797054"/>
              <a:gd name="connsiteY18" fmla="*/ 213346 h 743021"/>
              <a:gd name="connsiteX19" fmla="*/ 6116897 w 7797054"/>
              <a:gd name="connsiteY19" fmla="*/ 180095 h 743021"/>
              <a:gd name="connsiteX20" fmla="*/ 6266526 w 7797054"/>
              <a:gd name="connsiteY20" fmla="*/ 80342 h 743021"/>
              <a:gd name="connsiteX21" fmla="*/ 6316402 w 7797054"/>
              <a:gd name="connsiteY21" fmla="*/ 47091 h 743021"/>
              <a:gd name="connsiteX22" fmla="*/ 6366279 w 7797054"/>
              <a:gd name="connsiteY22" fmla="*/ 30466 h 743021"/>
              <a:gd name="connsiteX23" fmla="*/ 6532533 w 7797054"/>
              <a:gd name="connsiteY23" fmla="*/ 47091 h 743021"/>
              <a:gd name="connsiteX24" fmla="*/ 6632286 w 7797054"/>
              <a:gd name="connsiteY24" fmla="*/ 96968 h 743021"/>
              <a:gd name="connsiteX25" fmla="*/ 6865042 w 7797054"/>
              <a:gd name="connsiteY25" fmla="*/ 146844 h 743021"/>
              <a:gd name="connsiteX26" fmla="*/ 7463559 w 7797054"/>
              <a:gd name="connsiteY26" fmla="*/ 130219 h 743021"/>
              <a:gd name="connsiteX27" fmla="*/ 7563311 w 7797054"/>
              <a:gd name="connsiteY27" fmla="*/ 63717 h 743021"/>
              <a:gd name="connsiteX28" fmla="*/ 7596562 w 7797054"/>
              <a:gd name="connsiteY28" fmla="*/ 13840 h 743021"/>
              <a:gd name="connsiteX29" fmla="*/ 7712941 w 7797054"/>
              <a:gd name="connsiteY29" fmla="*/ 63717 h 743021"/>
              <a:gd name="connsiteX30" fmla="*/ 7762817 w 7797054"/>
              <a:gd name="connsiteY30" fmla="*/ 80342 h 743021"/>
              <a:gd name="connsiteX31" fmla="*/ 7779442 w 7797054"/>
              <a:gd name="connsiteY31" fmla="*/ 146844 h 743021"/>
              <a:gd name="connsiteX32" fmla="*/ 7796068 w 7797054"/>
              <a:gd name="connsiteY32" fmla="*/ 196720 h 743021"/>
              <a:gd name="connsiteX33" fmla="*/ 7779442 w 7797054"/>
              <a:gd name="connsiteY33" fmla="*/ 362975 h 743021"/>
              <a:gd name="connsiteX34" fmla="*/ 7729566 w 7797054"/>
              <a:gd name="connsiteY34" fmla="*/ 396226 h 743021"/>
              <a:gd name="connsiteX35" fmla="*/ 7696315 w 7797054"/>
              <a:gd name="connsiteY35" fmla="*/ 446102 h 743021"/>
              <a:gd name="connsiteX36" fmla="*/ 7696315 w 7797054"/>
              <a:gd name="connsiteY36" fmla="*/ 645608 h 743021"/>
              <a:gd name="connsiteX37" fmla="*/ 7646439 w 7797054"/>
              <a:gd name="connsiteY37" fmla="*/ 662233 h 743021"/>
              <a:gd name="connsiteX38" fmla="*/ 6216650 w 7797054"/>
              <a:gd name="connsiteY38" fmla="*/ 645608 h 743021"/>
              <a:gd name="connsiteX39" fmla="*/ 5934017 w 7797054"/>
              <a:gd name="connsiteY39" fmla="*/ 595731 h 743021"/>
              <a:gd name="connsiteX40" fmla="*/ 0 w 7797054"/>
              <a:gd name="connsiteY40" fmla="*/ 651581 h 743021"/>
              <a:gd name="connsiteX41" fmla="*/ 15355 w 7797054"/>
              <a:gd name="connsiteY41" fmla="*/ 47091 h 743021"/>
              <a:gd name="connsiteX42" fmla="*/ 314613 w 7797054"/>
              <a:gd name="connsiteY42" fmla="*/ 130219 h 743021"/>
              <a:gd name="connsiteX0" fmla="*/ 314613 w 7797054"/>
              <a:gd name="connsiteY0" fmla="*/ 130219 h 751334"/>
              <a:gd name="connsiteX1" fmla="*/ 314613 w 7797054"/>
              <a:gd name="connsiteY1" fmla="*/ 130219 h 751334"/>
              <a:gd name="connsiteX2" fmla="*/ 464242 w 7797054"/>
              <a:gd name="connsiteY2" fmla="*/ 96968 h 751334"/>
              <a:gd name="connsiteX3" fmla="*/ 514119 w 7797054"/>
              <a:gd name="connsiteY3" fmla="*/ 80342 h 751334"/>
              <a:gd name="connsiteX4" fmla="*/ 763501 w 7797054"/>
              <a:gd name="connsiteY4" fmla="*/ 96968 h 751334"/>
              <a:gd name="connsiteX5" fmla="*/ 813377 w 7797054"/>
              <a:gd name="connsiteY5" fmla="*/ 113593 h 751334"/>
              <a:gd name="connsiteX6" fmla="*/ 1312141 w 7797054"/>
              <a:gd name="connsiteY6" fmla="*/ 113593 h 751334"/>
              <a:gd name="connsiteX7" fmla="*/ 1378642 w 7797054"/>
              <a:gd name="connsiteY7" fmla="*/ 96968 h 751334"/>
              <a:gd name="connsiteX8" fmla="*/ 1428519 w 7797054"/>
              <a:gd name="connsiteY8" fmla="*/ 80342 h 751334"/>
              <a:gd name="connsiteX9" fmla="*/ 2791806 w 7797054"/>
              <a:gd name="connsiteY9" fmla="*/ 96968 h 751334"/>
              <a:gd name="connsiteX10" fmla="*/ 2924810 w 7797054"/>
              <a:gd name="connsiteY10" fmla="*/ 113593 h 751334"/>
              <a:gd name="connsiteX11" fmla="*/ 3007937 w 7797054"/>
              <a:gd name="connsiteY11" fmla="*/ 130219 h 751334"/>
              <a:gd name="connsiteX12" fmla="*/ 3623079 w 7797054"/>
              <a:gd name="connsiteY12" fmla="*/ 113593 h 751334"/>
              <a:gd name="connsiteX13" fmla="*/ 4321348 w 7797054"/>
              <a:gd name="connsiteY13" fmla="*/ 113593 h 751334"/>
              <a:gd name="connsiteX14" fmla="*/ 4703733 w 7797054"/>
              <a:gd name="connsiteY14" fmla="*/ 146844 h 751334"/>
              <a:gd name="connsiteX15" fmla="*/ 4953115 w 7797054"/>
              <a:gd name="connsiteY15" fmla="*/ 163470 h 751334"/>
              <a:gd name="connsiteX16" fmla="*/ 5102744 w 7797054"/>
              <a:gd name="connsiteY16" fmla="*/ 196720 h 751334"/>
              <a:gd name="connsiteX17" fmla="*/ 5501755 w 7797054"/>
              <a:gd name="connsiteY17" fmla="*/ 229971 h 751334"/>
              <a:gd name="connsiteX18" fmla="*/ 5867515 w 7797054"/>
              <a:gd name="connsiteY18" fmla="*/ 213346 h 751334"/>
              <a:gd name="connsiteX19" fmla="*/ 6116897 w 7797054"/>
              <a:gd name="connsiteY19" fmla="*/ 180095 h 751334"/>
              <a:gd name="connsiteX20" fmla="*/ 6266526 w 7797054"/>
              <a:gd name="connsiteY20" fmla="*/ 80342 h 751334"/>
              <a:gd name="connsiteX21" fmla="*/ 6316402 w 7797054"/>
              <a:gd name="connsiteY21" fmla="*/ 47091 h 751334"/>
              <a:gd name="connsiteX22" fmla="*/ 6366279 w 7797054"/>
              <a:gd name="connsiteY22" fmla="*/ 30466 h 751334"/>
              <a:gd name="connsiteX23" fmla="*/ 6532533 w 7797054"/>
              <a:gd name="connsiteY23" fmla="*/ 47091 h 751334"/>
              <a:gd name="connsiteX24" fmla="*/ 6632286 w 7797054"/>
              <a:gd name="connsiteY24" fmla="*/ 96968 h 751334"/>
              <a:gd name="connsiteX25" fmla="*/ 6865042 w 7797054"/>
              <a:gd name="connsiteY25" fmla="*/ 146844 h 751334"/>
              <a:gd name="connsiteX26" fmla="*/ 7463559 w 7797054"/>
              <a:gd name="connsiteY26" fmla="*/ 130219 h 751334"/>
              <a:gd name="connsiteX27" fmla="*/ 7563311 w 7797054"/>
              <a:gd name="connsiteY27" fmla="*/ 63717 h 751334"/>
              <a:gd name="connsiteX28" fmla="*/ 7596562 w 7797054"/>
              <a:gd name="connsiteY28" fmla="*/ 13840 h 751334"/>
              <a:gd name="connsiteX29" fmla="*/ 7712941 w 7797054"/>
              <a:gd name="connsiteY29" fmla="*/ 63717 h 751334"/>
              <a:gd name="connsiteX30" fmla="*/ 7762817 w 7797054"/>
              <a:gd name="connsiteY30" fmla="*/ 80342 h 751334"/>
              <a:gd name="connsiteX31" fmla="*/ 7779442 w 7797054"/>
              <a:gd name="connsiteY31" fmla="*/ 146844 h 751334"/>
              <a:gd name="connsiteX32" fmla="*/ 7796068 w 7797054"/>
              <a:gd name="connsiteY32" fmla="*/ 196720 h 751334"/>
              <a:gd name="connsiteX33" fmla="*/ 7779442 w 7797054"/>
              <a:gd name="connsiteY33" fmla="*/ 362975 h 751334"/>
              <a:gd name="connsiteX34" fmla="*/ 7729566 w 7797054"/>
              <a:gd name="connsiteY34" fmla="*/ 396226 h 751334"/>
              <a:gd name="connsiteX35" fmla="*/ 7696315 w 7797054"/>
              <a:gd name="connsiteY35" fmla="*/ 446102 h 751334"/>
              <a:gd name="connsiteX36" fmla="*/ 7696315 w 7797054"/>
              <a:gd name="connsiteY36" fmla="*/ 645608 h 751334"/>
              <a:gd name="connsiteX37" fmla="*/ 7646439 w 7797054"/>
              <a:gd name="connsiteY37" fmla="*/ 662233 h 751334"/>
              <a:gd name="connsiteX38" fmla="*/ 6216650 w 7797054"/>
              <a:gd name="connsiteY38" fmla="*/ 645608 h 751334"/>
              <a:gd name="connsiteX39" fmla="*/ 0 w 7797054"/>
              <a:gd name="connsiteY39" fmla="*/ 651581 h 751334"/>
              <a:gd name="connsiteX40" fmla="*/ 15355 w 7797054"/>
              <a:gd name="connsiteY40" fmla="*/ 47091 h 751334"/>
              <a:gd name="connsiteX41" fmla="*/ 314613 w 7797054"/>
              <a:gd name="connsiteY41" fmla="*/ 130219 h 751334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446102 h 662233"/>
              <a:gd name="connsiteX36" fmla="*/ 7696315 w 7797054"/>
              <a:gd name="connsiteY36" fmla="*/ 645608 h 662233"/>
              <a:gd name="connsiteX37" fmla="*/ 7646439 w 7797054"/>
              <a:gd name="connsiteY37" fmla="*/ 662233 h 662233"/>
              <a:gd name="connsiteX38" fmla="*/ 0 w 7797054"/>
              <a:gd name="connsiteY38" fmla="*/ 651581 h 662233"/>
              <a:gd name="connsiteX39" fmla="*/ 15355 w 7797054"/>
              <a:gd name="connsiteY39" fmla="*/ 47091 h 662233"/>
              <a:gd name="connsiteX40" fmla="*/ 314613 w 7797054"/>
              <a:gd name="connsiteY40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729566 w 7797054"/>
              <a:gd name="connsiteY34" fmla="*/ 396226 h 662233"/>
              <a:gd name="connsiteX35" fmla="*/ 7696315 w 7797054"/>
              <a:gd name="connsiteY35" fmla="*/ 645608 h 662233"/>
              <a:gd name="connsiteX36" fmla="*/ 7646439 w 7797054"/>
              <a:gd name="connsiteY36" fmla="*/ 662233 h 662233"/>
              <a:gd name="connsiteX37" fmla="*/ 0 w 7797054"/>
              <a:gd name="connsiteY37" fmla="*/ 651581 h 662233"/>
              <a:gd name="connsiteX38" fmla="*/ 15355 w 7797054"/>
              <a:gd name="connsiteY38" fmla="*/ 47091 h 662233"/>
              <a:gd name="connsiteX39" fmla="*/ 314613 w 7797054"/>
              <a:gd name="connsiteY39" fmla="*/ 130219 h 662233"/>
              <a:gd name="connsiteX0" fmla="*/ 314613 w 7797054"/>
              <a:gd name="connsiteY0" fmla="*/ 130219 h 662233"/>
              <a:gd name="connsiteX1" fmla="*/ 314613 w 7797054"/>
              <a:gd name="connsiteY1" fmla="*/ 130219 h 662233"/>
              <a:gd name="connsiteX2" fmla="*/ 464242 w 7797054"/>
              <a:gd name="connsiteY2" fmla="*/ 96968 h 662233"/>
              <a:gd name="connsiteX3" fmla="*/ 514119 w 7797054"/>
              <a:gd name="connsiteY3" fmla="*/ 80342 h 662233"/>
              <a:gd name="connsiteX4" fmla="*/ 763501 w 7797054"/>
              <a:gd name="connsiteY4" fmla="*/ 96968 h 662233"/>
              <a:gd name="connsiteX5" fmla="*/ 813377 w 7797054"/>
              <a:gd name="connsiteY5" fmla="*/ 113593 h 662233"/>
              <a:gd name="connsiteX6" fmla="*/ 1312141 w 7797054"/>
              <a:gd name="connsiteY6" fmla="*/ 113593 h 662233"/>
              <a:gd name="connsiteX7" fmla="*/ 1378642 w 7797054"/>
              <a:gd name="connsiteY7" fmla="*/ 96968 h 662233"/>
              <a:gd name="connsiteX8" fmla="*/ 1428519 w 7797054"/>
              <a:gd name="connsiteY8" fmla="*/ 80342 h 662233"/>
              <a:gd name="connsiteX9" fmla="*/ 2791806 w 7797054"/>
              <a:gd name="connsiteY9" fmla="*/ 96968 h 662233"/>
              <a:gd name="connsiteX10" fmla="*/ 2924810 w 7797054"/>
              <a:gd name="connsiteY10" fmla="*/ 113593 h 662233"/>
              <a:gd name="connsiteX11" fmla="*/ 3007937 w 7797054"/>
              <a:gd name="connsiteY11" fmla="*/ 130219 h 662233"/>
              <a:gd name="connsiteX12" fmla="*/ 3623079 w 7797054"/>
              <a:gd name="connsiteY12" fmla="*/ 113593 h 662233"/>
              <a:gd name="connsiteX13" fmla="*/ 4321348 w 7797054"/>
              <a:gd name="connsiteY13" fmla="*/ 113593 h 662233"/>
              <a:gd name="connsiteX14" fmla="*/ 4703733 w 7797054"/>
              <a:gd name="connsiteY14" fmla="*/ 146844 h 662233"/>
              <a:gd name="connsiteX15" fmla="*/ 4953115 w 7797054"/>
              <a:gd name="connsiteY15" fmla="*/ 163470 h 662233"/>
              <a:gd name="connsiteX16" fmla="*/ 5102744 w 7797054"/>
              <a:gd name="connsiteY16" fmla="*/ 196720 h 662233"/>
              <a:gd name="connsiteX17" fmla="*/ 5501755 w 7797054"/>
              <a:gd name="connsiteY17" fmla="*/ 229971 h 662233"/>
              <a:gd name="connsiteX18" fmla="*/ 5867515 w 7797054"/>
              <a:gd name="connsiteY18" fmla="*/ 213346 h 662233"/>
              <a:gd name="connsiteX19" fmla="*/ 6116897 w 7797054"/>
              <a:gd name="connsiteY19" fmla="*/ 180095 h 662233"/>
              <a:gd name="connsiteX20" fmla="*/ 6266526 w 7797054"/>
              <a:gd name="connsiteY20" fmla="*/ 80342 h 662233"/>
              <a:gd name="connsiteX21" fmla="*/ 6316402 w 7797054"/>
              <a:gd name="connsiteY21" fmla="*/ 47091 h 662233"/>
              <a:gd name="connsiteX22" fmla="*/ 6366279 w 7797054"/>
              <a:gd name="connsiteY22" fmla="*/ 30466 h 662233"/>
              <a:gd name="connsiteX23" fmla="*/ 6532533 w 7797054"/>
              <a:gd name="connsiteY23" fmla="*/ 47091 h 662233"/>
              <a:gd name="connsiteX24" fmla="*/ 6632286 w 7797054"/>
              <a:gd name="connsiteY24" fmla="*/ 96968 h 662233"/>
              <a:gd name="connsiteX25" fmla="*/ 6865042 w 7797054"/>
              <a:gd name="connsiteY25" fmla="*/ 146844 h 662233"/>
              <a:gd name="connsiteX26" fmla="*/ 7463559 w 7797054"/>
              <a:gd name="connsiteY26" fmla="*/ 130219 h 662233"/>
              <a:gd name="connsiteX27" fmla="*/ 7563311 w 7797054"/>
              <a:gd name="connsiteY27" fmla="*/ 63717 h 662233"/>
              <a:gd name="connsiteX28" fmla="*/ 7596562 w 7797054"/>
              <a:gd name="connsiteY28" fmla="*/ 13840 h 662233"/>
              <a:gd name="connsiteX29" fmla="*/ 7712941 w 7797054"/>
              <a:gd name="connsiteY29" fmla="*/ 63717 h 662233"/>
              <a:gd name="connsiteX30" fmla="*/ 7762817 w 7797054"/>
              <a:gd name="connsiteY30" fmla="*/ 80342 h 662233"/>
              <a:gd name="connsiteX31" fmla="*/ 7779442 w 7797054"/>
              <a:gd name="connsiteY31" fmla="*/ 146844 h 662233"/>
              <a:gd name="connsiteX32" fmla="*/ 7796068 w 7797054"/>
              <a:gd name="connsiteY32" fmla="*/ 196720 h 662233"/>
              <a:gd name="connsiteX33" fmla="*/ 7779442 w 7797054"/>
              <a:gd name="connsiteY33" fmla="*/ 362975 h 662233"/>
              <a:gd name="connsiteX34" fmla="*/ 7696315 w 7797054"/>
              <a:gd name="connsiteY34" fmla="*/ 645608 h 662233"/>
              <a:gd name="connsiteX35" fmla="*/ 7646439 w 7797054"/>
              <a:gd name="connsiteY35" fmla="*/ 662233 h 662233"/>
              <a:gd name="connsiteX36" fmla="*/ 0 w 7797054"/>
              <a:gd name="connsiteY36" fmla="*/ 651581 h 662233"/>
              <a:gd name="connsiteX37" fmla="*/ 15355 w 7797054"/>
              <a:gd name="connsiteY37" fmla="*/ 47091 h 662233"/>
              <a:gd name="connsiteX38" fmla="*/ 314613 w 7797054"/>
              <a:gd name="connsiteY38" fmla="*/ 130219 h 662233"/>
              <a:gd name="connsiteX0" fmla="*/ 314613 w 7793296"/>
              <a:gd name="connsiteY0" fmla="*/ 130219 h 662233"/>
              <a:gd name="connsiteX1" fmla="*/ 314613 w 7793296"/>
              <a:gd name="connsiteY1" fmla="*/ 130219 h 662233"/>
              <a:gd name="connsiteX2" fmla="*/ 464242 w 7793296"/>
              <a:gd name="connsiteY2" fmla="*/ 96968 h 662233"/>
              <a:gd name="connsiteX3" fmla="*/ 514119 w 7793296"/>
              <a:gd name="connsiteY3" fmla="*/ 80342 h 662233"/>
              <a:gd name="connsiteX4" fmla="*/ 763501 w 7793296"/>
              <a:gd name="connsiteY4" fmla="*/ 96968 h 662233"/>
              <a:gd name="connsiteX5" fmla="*/ 813377 w 7793296"/>
              <a:gd name="connsiteY5" fmla="*/ 113593 h 662233"/>
              <a:gd name="connsiteX6" fmla="*/ 1312141 w 7793296"/>
              <a:gd name="connsiteY6" fmla="*/ 113593 h 662233"/>
              <a:gd name="connsiteX7" fmla="*/ 1378642 w 7793296"/>
              <a:gd name="connsiteY7" fmla="*/ 96968 h 662233"/>
              <a:gd name="connsiteX8" fmla="*/ 1428519 w 7793296"/>
              <a:gd name="connsiteY8" fmla="*/ 80342 h 662233"/>
              <a:gd name="connsiteX9" fmla="*/ 2791806 w 7793296"/>
              <a:gd name="connsiteY9" fmla="*/ 96968 h 662233"/>
              <a:gd name="connsiteX10" fmla="*/ 2924810 w 7793296"/>
              <a:gd name="connsiteY10" fmla="*/ 113593 h 662233"/>
              <a:gd name="connsiteX11" fmla="*/ 3007937 w 7793296"/>
              <a:gd name="connsiteY11" fmla="*/ 130219 h 662233"/>
              <a:gd name="connsiteX12" fmla="*/ 3623079 w 7793296"/>
              <a:gd name="connsiteY12" fmla="*/ 113593 h 662233"/>
              <a:gd name="connsiteX13" fmla="*/ 4321348 w 7793296"/>
              <a:gd name="connsiteY13" fmla="*/ 113593 h 662233"/>
              <a:gd name="connsiteX14" fmla="*/ 4703733 w 7793296"/>
              <a:gd name="connsiteY14" fmla="*/ 146844 h 662233"/>
              <a:gd name="connsiteX15" fmla="*/ 4953115 w 7793296"/>
              <a:gd name="connsiteY15" fmla="*/ 163470 h 662233"/>
              <a:gd name="connsiteX16" fmla="*/ 5102744 w 7793296"/>
              <a:gd name="connsiteY16" fmla="*/ 196720 h 662233"/>
              <a:gd name="connsiteX17" fmla="*/ 5501755 w 7793296"/>
              <a:gd name="connsiteY17" fmla="*/ 229971 h 662233"/>
              <a:gd name="connsiteX18" fmla="*/ 5867515 w 7793296"/>
              <a:gd name="connsiteY18" fmla="*/ 213346 h 662233"/>
              <a:gd name="connsiteX19" fmla="*/ 6116897 w 7793296"/>
              <a:gd name="connsiteY19" fmla="*/ 180095 h 662233"/>
              <a:gd name="connsiteX20" fmla="*/ 6266526 w 7793296"/>
              <a:gd name="connsiteY20" fmla="*/ 80342 h 662233"/>
              <a:gd name="connsiteX21" fmla="*/ 6316402 w 7793296"/>
              <a:gd name="connsiteY21" fmla="*/ 47091 h 662233"/>
              <a:gd name="connsiteX22" fmla="*/ 6366279 w 7793296"/>
              <a:gd name="connsiteY22" fmla="*/ 30466 h 662233"/>
              <a:gd name="connsiteX23" fmla="*/ 6532533 w 7793296"/>
              <a:gd name="connsiteY23" fmla="*/ 47091 h 662233"/>
              <a:gd name="connsiteX24" fmla="*/ 6632286 w 7793296"/>
              <a:gd name="connsiteY24" fmla="*/ 96968 h 662233"/>
              <a:gd name="connsiteX25" fmla="*/ 6865042 w 7793296"/>
              <a:gd name="connsiteY25" fmla="*/ 146844 h 662233"/>
              <a:gd name="connsiteX26" fmla="*/ 7463559 w 7793296"/>
              <a:gd name="connsiteY26" fmla="*/ 130219 h 662233"/>
              <a:gd name="connsiteX27" fmla="*/ 7563311 w 7793296"/>
              <a:gd name="connsiteY27" fmla="*/ 63717 h 662233"/>
              <a:gd name="connsiteX28" fmla="*/ 7596562 w 7793296"/>
              <a:gd name="connsiteY28" fmla="*/ 13840 h 662233"/>
              <a:gd name="connsiteX29" fmla="*/ 7712941 w 7793296"/>
              <a:gd name="connsiteY29" fmla="*/ 63717 h 662233"/>
              <a:gd name="connsiteX30" fmla="*/ 7762817 w 7793296"/>
              <a:gd name="connsiteY30" fmla="*/ 80342 h 662233"/>
              <a:gd name="connsiteX31" fmla="*/ 7779442 w 7793296"/>
              <a:gd name="connsiteY31" fmla="*/ 146844 h 662233"/>
              <a:gd name="connsiteX32" fmla="*/ 7779442 w 7793296"/>
              <a:gd name="connsiteY32" fmla="*/ 362975 h 662233"/>
              <a:gd name="connsiteX33" fmla="*/ 7696315 w 7793296"/>
              <a:gd name="connsiteY33" fmla="*/ 645608 h 662233"/>
              <a:gd name="connsiteX34" fmla="*/ 7646439 w 7793296"/>
              <a:gd name="connsiteY34" fmla="*/ 662233 h 662233"/>
              <a:gd name="connsiteX35" fmla="*/ 0 w 7793296"/>
              <a:gd name="connsiteY35" fmla="*/ 651581 h 662233"/>
              <a:gd name="connsiteX36" fmla="*/ 15355 w 7793296"/>
              <a:gd name="connsiteY36" fmla="*/ 47091 h 662233"/>
              <a:gd name="connsiteX37" fmla="*/ 314613 w 7793296"/>
              <a:gd name="connsiteY37" fmla="*/ 130219 h 662233"/>
              <a:gd name="connsiteX0" fmla="*/ 314613 w 7790526"/>
              <a:gd name="connsiteY0" fmla="*/ 130219 h 662233"/>
              <a:gd name="connsiteX1" fmla="*/ 314613 w 7790526"/>
              <a:gd name="connsiteY1" fmla="*/ 130219 h 662233"/>
              <a:gd name="connsiteX2" fmla="*/ 464242 w 7790526"/>
              <a:gd name="connsiteY2" fmla="*/ 96968 h 662233"/>
              <a:gd name="connsiteX3" fmla="*/ 514119 w 7790526"/>
              <a:gd name="connsiteY3" fmla="*/ 80342 h 662233"/>
              <a:gd name="connsiteX4" fmla="*/ 763501 w 7790526"/>
              <a:gd name="connsiteY4" fmla="*/ 96968 h 662233"/>
              <a:gd name="connsiteX5" fmla="*/ 813377 w 7790526"/>
              <a:gd name="connsiteY5" fmla="*/ 113593 h 662233"/>
              <a:gd name="connsiteX6" fmla="*/ 1312141 w 7790526"/>
              <a:gd name="connsiteY6" fmla="*/ 113593 h 662233"/>
              <a:gd name="connsiteX7" fmla="*/ 1378642 w 7790526"/>
              <a:gd name="connsiteY7" fmla="*/ 96968 h 662233"/>
              <a:gd name="connsiteX8" fmla="*/ 1428519 w 7790526"/>
              <a:gd name="connsiteY8" fmla="*/ 80342 h 662233"/>
              <a:gd name="connsiteX9" fmla="*/ 2791806 w 7790526"/>
              <a:gd name="connsiteY9" fmla="*/ 96968 h 662233"/>
              <a:gd name="connsiteX10" fmla="*/ 2924810 w 7790526"/>
              <a:gd name="connsiteY10" fmla="*/ 113593 h 662233"/>
              <a:gd name="connsiteX11" fmla="*/ 3007937 w 7790526"/>
              <a:gd name="connsiteY11" fmla="*/ 130219 h 662233"/>
              <a:gd name="connsiteX12" fmla="*/ 3623079 w 7790526"/>
              <a:gd name="connsiteY12" fmla="*/ 113593 h 662233"/>
              <a:gd name="connsiteX13" fmla="*/ 4321348 w 7790526"/>
              <a:gd name="connsiteY13" fmla="*/ 113593 h 662233"/>
              <a:gd name="connsiteX14" fmla="*/ 4703733 w 7790526"/>
              <a:gd name="connsiteY14" fmla="*/ 146844 h 662233"/>
              <a:gd name="connsiteX15" fmla="*/ 4953115 w 7790526"/>
              <a:gd name="connsiteY15" fmla="*/ 163470 h 662233"/>
              <a:gd name="connsiteX16" fmla="*/ 5102744 w 7790526"/>
              <a:gd name="connsiteY16" fmla="*/ 196720 h 662233"/>
              <a:gd name="connsiteX17" fmla="*/ 5501755 w 7790526"/>
              <a:gd name="connsiteY17" fmla="*/ 229971 h 662233"/>
              <a:gd name="connsiteX18" fmla="*/ 5867515 w 7790526"/>
              <a:gd name="connsiteY18" fmla="*/ 213346 h 662233"/>
              <a:gd name="connsiteX19" fmla="*/ 6116897 w 7790526"/>
              <a:gd name="connsiteY19" fmla="*/ 180095 h 662233"/>
              <a:gd name="connsiteX20" fmla="*/ 6266526 w 7790526"/>
              <a:gd name="connsiteY20" fmla="*/ 80342 h 662233"/>
              <a:gd name="connsiteX21" fmla="*/ 6316402 w 7790526"/>
              <a:gd name="connsiteY21" fmla="*/ 47091 h 662233"/>
              <a:gd name="connsiteX22" fmla="*/ 6366279 w 7790526"/>
              <a:gd name="connsiteY22" fmla="*/ 30466 h 662233"/>
              <a:gd name="connsiteX23" fmla="*/ 6532533 w 7790526"/>
              <a:gd name="connsiteY23" fmla="*/ 47091 h 662233"/>
              <a:gd name="connsiteX24" fmla="*/ 6632286 w 7790526"/>
              <a:gd name="connsiteY24" fmla="*/ 96968 h 662233"/>
              <a:gd name="connsiteX25" fmla="*/ 6865042 w 7790526"/>
              <a:gd name="connsiteY25" fmla="*/ 146844 h 662233"/>
              <a:gd name="connsiteX26" fmla="*/ 7463559 w 7790526"/>
              <a:gd name="connsiteY26" fmla="*/ 130219 h 662233"/>
              <a:gd name="connsiteX27" fmla="*/ 7563311 w 7790526"/>
              <a:gd name="connsiteY27" fmla="*/ 63717 h 662233"/>
              <a:gd name="connsiteX28" fmla="*/ 7596562 w 7790526"/>
              <a:gd name="connsiteY28" fmla="*/ 13840 h 662233"/>
              <a:gd name="connsiteX29" fmla="*/ 7712941 w 7790526"/>
              <a:gd name="connsiteY29" fmla="*/ 63717 h 662233"/>
              <a:gd name="connsiteX30" fmla="*/ 7762817 w 7790526"/>
              <a:gd name="connsiteY30" fmla="*/ 80342 h 662233"/>
              <a:gd name="connsiteX31" fmla="*/ 7779442 w 7790526"/>
              <a:gd name="connsiteY31" fmla="*/ 362975 h 662233"/>
              <a:gd name="connsiteX32" fmla="*/ 7696315 w 7790526"/>
              <a:gd name="connsiteY32" fmla="*/ 645608 h 662233"/>
              <a:gd name="connsiteX33" fmla="*/ 7646439 w 7790526"/>
              <a:gd name="connsiteY33" fmla="*/ 662233 h 662233"/>
              <a:gd name="connsiteX34" fmla="*/ 0 w 7790526"/>
              <a:gd name="connsiteY34" fmla="*/ 651581 h 662233"/>
              <a:gd name="connsiteX35" fmla="*/ 15355 w 7790526"/>
              <a:gd name="connsiteY35" fmla="*/ 47091 h 662233"/>
              <a:gd name="connsiteX36" fmla="*/ 314613 w 7790526"/>
              <a:gd name="connsiteY36" fmla="*/ 130219 h 662233"/>
              <a:gd name="connsiteX0" fmla="*/ 314613 w 7782213"/>
              <a:gd name="connsiteY0" fmla="*/ 130219 h 662233"/>
              <a:gd name="connsiteX1" fmla="*/ 314613 w 7782213"/>
              <a:gd name="connsiteY1" fmla="*/ 130219 h 662233"/>
              <a:gd name="connsiteX2" fmla="*/ 464242 w 7782213"/>
              <a:gd name="connsiteY2" fmla="*/ 96968 h 662233"/>
              <a:gd name="connsiteX3" fmla="*/ 514119 w 7782213"/>
              <a:gd name="connsiteY3" fmla="*/ 80342 h 662233"/>
              <a:gd name="connsiteX4" fmla="*/ 763501 w 7782213"/>
              <a:gd name="connsiteY4" fmla="*/ 96968 h 662233"/>
              <a:gd name="connsiteX5" fmla="*/ 813377 w 7782213"/>
              <a:gd name="connsiteY5" fmla="*/ 113593 h 662233"/>
              <a:gd name="connsiteX6" fmla="*/ 1312141 w 7782213"/>
              <a:gd name="connsiteY6" fmla="*/ 113593 h 662233"/>
              <a:gd name="connsiteX7" fmla="*/ 1378642 w 7782213"/>
              <a:gd name="connsiteY7" fmla="*/ 96968 h 662233"/>
              <a:gd name="connsiteX8" fmla="*/ 1428519 w 7782213"/>
              <a:gd name="connsiteY8" fmla="*/ 80342 h 662233"/>
              <a:gd name="connsiteX9" fmla="*/ 2791806 w 7782213"/>
              <a:gd name="connsiteY9" fmla="*/ 96968 h 662233"/>
              <a:gd name="connsiteX10" fmla="*/ 2924810 w 7782213"/>
              <a:gd name="connsiteY10" fmla="*/ 113593 h 662233"/>
              <a:gd name="connsiteX11" fmla="*/ 3007937 w 7782213"/>
              <a:gd name="connsiteY11" fmla="*/ 130219 h 662233"/>
              <a:gd name="connsiteX12" fmla="*/ 3623079 w 7782213"/>
              <a:gd name="connsiteY12" fmla="*/ 113593 h 662233"/>
              <a:gd name="connsiteX13" fmla="*/ 4321348 w 7782213"/>
              <a:gd name="connsiteY13" fmla="*/ 113593 h 662233"/>
              <a:gd name="connsiteX14" fmla="*/ 4703733 w 7782213"/>
              <a:gd name="connsiteY14" fmla="*/ 146844 h 662233"/>
              <a:gd name="connsiteX15" fmla="*/ 4953115 w 7782213"/>
              <a:gd name="connsiteY15" fmla="*/ 163470 h 662233"/>
              <a:gd name="connsiteX16" fmla="*/ 5102744 w 7782213"/>
              <a:gd name="connsiteY16" fmla="*/ 196720 h 662233"/>
              <a:gd name="connsiteX17" fmla="*/ 5501755 w 7782213"/>
              <a:gd name="connsiteY17" fmla="*/ 229971 h 662233"/>
              <a:gd name="connsiteX18" fmla="*/ 5867515 w 7782213"/>
              <a:gd name="connsiteY18" fmla="*/ 213346 h 662233"/>
              <a:gd name="connsiteX19" fmla="*/ 6116897 w 7782213"/>
              <a:gd name="connsiteY19" fmla="*/ 180095 h 662233"/>
              <a:gd name="connsiteX20" fmla="*/ 6266526 w 7782213"/>
              <a:gd name="connsiteY20" fmla="*/ 80342 h 662233"/>
              <a:gd name="connsiteX21" fmla="*/ 6316402 w 7782213"/>
              <a:gd name="connsiteY21" fmla="*/ 47091 h 662233"/>
              <a:gd name="connsiteX22" fmla="*/ 6366279 w 7782213"/>
              <a:gd name="connsiteY22" fmla="*/ 30466 h 662233"/>
              <a:gd name="connsiteX23" fmla="*/ 6532533 w 7782213"/>
              <a:gd name="connsiteY23" fmla="*/ 47091 h 662233"/>
              <a:gd name="connsiteX24" fmla="*/ 6632286 w 7782213"/>
              <a:gd name="connsiteY24" fmla="*/ 96968 h 662233"/>
              <a:gd name="connsiteX25" fmla="*/ 6865042 w 7782213"/>
              <a:gd name="connsiteY25" fmla="*/ 146844 h 662233"/>
              <a:gd name="connsiteX26" fmla="*/ 7463559 w 7782213"/>
              <a:gd name="connsiteY26" fmla="*/ 130219 h 662233"/>
              <a:gd name="connsiteX27" fmla="*/ 7563311 w 7782213"/>
              <a:gd name="connsiteY27" fmla="*/ 63717 h 662233"/>
              <a:gd name="connsiteX28" fmla="*/ 7596562 w 7782213"/>
              <a:gd name="connsiteY28" fmla="*/ 13840 h 662233"/>
              <a:gd name="connsiteX29" fmla="*/ 7712941 w 7782213"/>
              <a:gd name="connsiteY29" fmla="*/ 63717 h 662233"/>
              <a:gd name="connsiteX30" fmla="*/ 7779442 w 7782213"/>
              <a:gd name="connsiteY30" fmla="*/ 362975 h 662233"/>
              <a:gd name="connsiteX31" fmla="*/ 7696315 w 7782213"/>
              <a:gd name="connsiteY31" fmla="*/ 645608 h 662233"/>
              <a:gd name="connsiteX32" fmla="*/ 7646439 w 7782213"/>
              <a:gd name="connsiteY32" fmla="*/ 662233 h 662233"/>
              <a:gd name="connsiteX33" fmla="*/ 0 w 7782213"/>
              <a:gd name="connsiteY33" fmla="*/ 651581 h 662233"/>
              <a:gd name="connsiteX34" fmla="*/ 15355 w 7782213"/>
              <a:gd name="connsiteY34" fmla="*/ 47091 h 662233"/>
              <a:gd name="connsiteX35" fmla="*/ 314613 w 7782213"/>
              <a:gd name="connsiteY35" fmla="*/ 130219 h 662233"/>
              <a:gd name="connsiteX0" fmla="*/ 314613 w 7729566"/>
              <a:gd name="connsiteY0" fmla="*/ 130219 h 662233"/>
              <a:gd name="connsiteX1" fmla="*/ 314613 w 7729566"/>
              <a:gd name="connsiteY1" fmla="*/ 130219 h 662233"/>
              <a:gd name="connsiteX2" fmla="*/ 464242 w 7729566"/>
              <a:gd name="connsiteY2" fmla="*/ 96968 h 662233"/>
              <a:gd name="connsiteX3" fmla="*/ 514119 w 7729566"/>
              <a:gd name="connsiteY3" fmla="*/ 80342 h 662233"/>
              <a:gd name="connsiteX4" fmla="*/ 763501 w 7729566"/>
              <a:gd name="connsiteY4" fmla="*/ 96968 h 662233"/>
              <a:gd name="connsiteX5" fmla="*/ 813377 w 7729566"/>
              <a:gd name="connsiteY5" fmla="*/ 113593 h 662233"/>
              <a:gd name="connsiteX6" fmla="*/ 1312141 w 7729566"/>
              <a:gd name="connsiteY6" fmla="*/ 113593 h 662233"/>
              <a:gd name="connsiteX7" fmla="*/ 1378642 w 7729566"/>
              <a:gd name="connsiteY7" fmla="*/ 96968 h 662233"/>
              <a:gd name="connsiteX8" fmla="*/ 1428519 w 7729566"/>
              <a:gd name="connsiteY8" fmla="*/ 80342 h 662233"/>
              <a:gd name="connsiteX9" fmla="*/ 2791806 w 7729566"/>
              <a:gd name="connsiteY9" fmla="*/ 96968 h 662233"/>
              <a:gd name="connsiteX10" fmla="*/ 2924810 w 7729566"/>
              <a:gd name="connsiteY10" fmla="*/ 113593 h 662233"/>
              <a:gd name="connsiteX11" fmla="*/ 3007937 w 7729566"/>
              <a:gd name="connsiteY11" fmla="*/ 130219 h 662233"/>
              <a:gd name="connsiteX12" fmla="*/ 3623079 w 7729566"/>
              <a:gd name="connsiteY12" fmla="*/ 113593 h 662233"/>
              <a:gd name="connsiteX13" fmla="*/ 4321348 w 7729566"/>
              <a:gd name="connsiteY13" fmla="*/ 113593 h 662233"/>
              <a:gd name="connsiteX14" fmla="*/ 4703733 w 7729566"/>
              <a:gd name="connsiteY14" fmla="*/ 146844 h 662233"/>
              <a:gd name="connsiteX15" fmla="*/ 4953115 w 7729566"/>
              <a:gd name="connsiteY15" fmla="*/ 163470 h 662233"/>
              <a:gd name="connsiteX16" fmla="*/ 5102744 w 7729566"/>
              <a:gd name="connsiteY16" fmla="*/ 196720 h 662233"/>
              <a:gd name="connsiteX17" fmla="*/ 5501755 w 7729566"/>
              <a:gd name="connsiteY17" fmla="*/ 229971 h 662233"/>
              <a:gd name="connsiteX18" fmla="*/ 5867515 w 7729566"/>
              <a:gd name="connsiteY18" fmla="*/ 213346 h 662233"/>
              <a:gd name="connsiteX19" fmla="*/ 6116897 w 7729566"/>
              <a:gd name="connsiteY19" fmla="*/ 180095 h 662233"/>
              <a:gd name="connsiteX20" fmla="*/ 6266526 w 7729566"/>
              <a:gd name="connsiteY20" fmla="*/ 80342 h 662233"/>
              <a:gd name="connsiteX21" fmla="*/ 6316402 w 7729566"/>
              <a:gd name="connsiteY21" fmla="*/ 47091 h 662233"/>
              <a:gd name="connsiteX22" fmla="*/ 6366279 w 7729566"/>
              <a:gd name="connsiteY22" fmla="*/ 30466 h 662233"/>
              <a:gd name="connsiteX23" fmla="*/ 6532533 w 7729566"/>
              <a:gd name="connsiteY23" fmla="*/ 47091 h 662233"/>
              <a:gd name="connsiteX24" fmla="*/ 6632286 w 7729566"/>
              <a:gd name="connsiteY24" fmla="*/ 96968 h 662233"/>
              <a:gd name="connsiteX25" fmla="*/ 6865042 w 7729566"/>
              <a:gd name="connsiteY25" fmla="*/ 146844 h 662233"/>
              <a:gd name="connsiteX26" fmla="*/ 7463559 w 7729566"/>
              <a:gd name="connsiteY26" fmla="*/ 130219 h 662233"/>
              <a:gd name="connsiteX27" fmla="*/ 7563311 w 7729566"/>
              <a:gd name="connsiteY27" fmla="*/ 63717 h 662233"/>
              <a:gd name="connsiteX28" fmla="*/ 7596562 w 7729566"/>
              <a:gd name="connsiteY28" fmla="*/ 13840 h 662233"/>
              <a:gd name="connsiteX29" fmla="*/ 7712941 w 7729566"/>
              <a:gd name="connsiteY29" fmla="*/ 63717 h 662233"/>
              <a:gd name="connsiteX30" fmla="*/ 7696315 w 7729566"/>
              <a:gd name="connsiteY30" fmla="*/ 645608 h 662233"/>
              <a:gd name="connsiteX31" fmla="*/ 7646439 w 7729566"/>
              <a:gd name="connsiteY31" fmla="*/ 662233 h 662233"/>
              <a:gd name="connsiteX32" fmla="*/ 0 w 7729566"/>
              <a:gd name="connsiteY32" fmla="*/ 651581 h 662233"/>
              <a:gd name="connsiteX33" fmla="*/ 15355 w 7729566"/>
              <a:gd name="connsiteY33" fmla="*/ 47091 h 662233"/>
              <a:gd name="connsiteX34" fmla="*/ 314613 w 7729566"/>
              <a:gd name="connsiteY34" fmla="*/ 130219 h 662233"/>
              <a:gd name="connsiteX0" fmla="*/ 314613 w 7729566"/>
              <a:gd name="connsiteY0" fmla="*/ 130219 h 751334"/>
              <a:gd name="connsiteX1" fmla="*/ 314613 w 7729566"/>
              <a:gd name="connsiteY1" fmla="*/ 130219 h 751334"/>
              <a:gd name="connsiteX2" fmla="*/ 464242 w 7729566"/>
              <a:gd name="connsiteY2" fmla="*/ 96968 h 751334"/>
              <a:gd name="connsiteX3" fmla="*/ 514119 w 7729566"/>
              <a:gd name="connsiteY3" fmla="*/ 80342 h 751334"/>
              <a:gd name="connsiteX4" fmla="*/ 763501 w 7729566"/>
              <a:gd name="connsiteY4" fmla="*/ 96968 h 751334"/>
              <a:gd name="connsiteX5" fmla="*/ 813377 w 7729566"/>
              <a:gd name="connsiteY5" fmla="*/ 113593 h 751334"/>
              <a:gd name="connsiteX6" fmla="*/ 1312141 w 7729566"/>
              <a:gd name="connsiteY6" fmla="*/ 113593 h 751334"/>
              <a:gd name="connsiteX7" fmla="*/ 1378642 w 7729566"/>
              <a:gd name="connsiteY7" fmla="*/ 96968 h 751334"/>
              <a:gd name="connsiteX8" fmla="*/ 1428519 w 7729566"/>
              <a:gd name="connsiteY8" fmla="*/ 80342 h 751334"/>
              <a:gd name="connsiteX9" fmla="*/ 2791806 w 7729566"/>
              <a:gd name="connsiteY9" fmla="*/ 96968 h 751334"/>
              <a:gd name="connsiteX10" fmla="*/ 2924810 w 7729566"/>
              <a:gd name="connsiteY10" fmla="*/ 113593 h 751334"/>
              <a:gd name="connsiteX11" fmla="*/ 3007937 w 7729566"/>
              <a:gd name="connsiteY11" fmla="*/ 130219 h 751334"/>
              <a:gd name="connsiteX12" fmla="*/ 3623079 w 7729566"/>
              <a:gd name="connsiteY12" fmla="*/ 113593 h 751334"/>
              <a:gd name="connsiteX13" fmla="*/ 4321348 w 7729566"/>
              <a:gd name="connsiteY13" fmla="*/ 113593 h 751334"/>
              <a:gd name="connsiteX14" fmla="*/ 4703733 w 7729566"/>
              <a:gd name="connsiteY14" fmla="*/ 146844 h 751334"/>
              <a:gd name="connsiteX15" fmla="*/ 4953115 w 7729566"/>
              <a:gd name="connsiteY15" fmla="*/ 163470 h 751334"/>
              <a:gd name="connsiteX16" fmla="*/ 5102744 w 7729566"/>
              <a:gd name="connsiteY16" fmla="*/ 196720 h 751334"/>
              <a:gd name="connsiteX17" fmla="*/ 5501755 w 7729566"/>
              <a:gd name="connsiteY17" fmla="*/ 229971 h 751334"/>
              <a:gd name="connsiteX18" fmla="*/ 5867515 w 7729566"/>
              <a:gd name="connsiteY18" fmla="*/ 213346 h 751334"/>
              <a:gd name="connsiteX19" fmla="*/ 6116897 w 7729566"/>
              <a:gd name="connsiteY19" fmla="*/ 180095 h 751334"/>
              <a:gd name="connsiteX20" fmla="*/ 6266526 w 7729566"/>
              <a:gd name="connsiteY20" fmla="*/ 80342 h 751334"/>
              <a:gd name="connsiteX21" fmla="*/ 6316402 w 7729566"/>
              <a:gd name="connsiteY21" fmla="*/ 47091 h 751334"/>
              <a:gd name="connsiteX22" fmla="*/ 6366279 w 7729566"/>
              <a:gd name="connsiteY22" fmla="*/ 30466 h 751334"/>
              <a:gd name="connsiteX23" fmla="*/ 6532533 w 7729566"/>
              <a:gd name="connsiteY23" fmla="*/ 47091 h 751334"/>
              <a:gd name="connsiteX24" fmla="*/ 6632286 w 7729566"/>
              <a:gd name="connsiteY24" fmla="*/ 96968 h 751334"/>
              <a:gd name="connsiteX25" fmla="*/ 6865042 w 7729566"/>
              <a:gd name="connsiteY25" fmla="*/ 146844 h 751334"/>
              <a:gd name="connsiteX26" fmla="*/ 7463559 w 7729566"/>
              <a:gd name="connsiteY26" fmla="*/ 130219 h 751334"/>
              <a:gd name="connsiteX27" fmla="*/ 7563311 w 7729566"/>
              <a:gd name="connsiteY27" fmla="*/ 63717 h 751334"/>
              <a:gd name="connsiteX28" fmla="*/ 7596562 w 7729566"/>
              <a:gd name="connsiteY28" fmla="*/ 13840 h 751334"/>
              <a:gd name="connsiteX29" fmla="*/ 7712941 w 7729566"/>
              <a:gd name="connsiteY29" fmla="*/ 63717 h 751334"/>
              <a:gd name="connsiteX30" fmla="*/ 7696315 w 7729566"/>
              <a:gd name="connsiteY30" fmla="*/ 645608 h 751334"/>
              <a:gd name="connsiteX31" fmla="*/ 0 w 7729566"/>
              <a:gd name="connsiteY31" fmla="*/ 651581 h 751334"/>
              <a:gd name="connsiteX32" fmla="*/ 15355 w 7729566"/>
              <a:gd name="connsiteY32" fmla="*/ 47091 h 751334"/>
              <a:gd name="connsiteX33" fmla="*/ 314613 w 7729566"/>
              <a:gd name="connsiteY33" fmla="*/ 130219 h 751334"/>
              <a:gd name="connsiteX0" fmla="*/ 314613 w 7869265"/>
              <a:gd name="connsiteY0" fmla="*/ 130219 h 751334"/>
              <a:gd name="connsiteX1" fmla="*/ 314613 w 7869265"/>
              <a:gd name="connsiteY1" fmla="*/ 130219 h 751334"/>
              <a:gd name="connsiteX2" fmla="*/ 464242 w 7869265"/>
              <a:gd name="connsiteY2" fmla="*/ 96968 h 751334"/>
              <a:gd name="connsiteX3" fmla="*/ 514119 w 7869265"/>
              <a:gd name="connsiteY3" fmla="*/ 80342 h 751334"/>
              <a:gd name="connsiteX4" fmla="*/ 763501 w 7869265"/>
              <a:gd name="connsiteY4" fmla="*/ 96968 h 751334"/>
              <a:gd name="connsiteX5" fmla="*/ 813377 w 7869265"/>
              <a:gd name="connsiteY5" fmla="*/ 113593 h 751334"/>
              <a:gd name="connsiteX6" fmla="*/ 1312141 w 7869265"/>
              <a:gd name="connsiteY6" fmla="*/ 113593 h 751334"/>
              <a:gd name="connsiteX7" fmla="*/ 1378642 w 7869265"/>
              <a:gd name="connsiteY7" fmla="*/ 96968 h 751334"/>
              <a:gd name="connsiteX8" fmla="*/ 1428519 w 7869265"/>
              <a:gd name="connsiteY8" fmla="*/ 80342 h 751334"/>
              <a:gd name="connsiteX9" fmla="*/ 2791806 w 7869265"/>
              <a:gd name="connsiteY9" fmla="*/ 96968 h 751334"/>
              <a:gd name="connsiteX10" fmla="*/ 2924810 w 7869265"/>
              <a:gd name="connsiteY10" fmla="*/ 113593 h 751334"/>
              <a:gd name="connsiteX11" fmla="*/ 3007937 w 7869265"/>
              <a:gd name="connsiteY11" fmla="*/ 130219 h 751334"/>
              <a:gd name="connsiteX12" fmla="*/ 3623079 w 7869265"/>
              <a:gd name="connsiteY12" fmla="*/ 113593 h 751334"/>
              <a:gd name="connsiteX13" fmla="*/ 4321348 w 7869265"/>
              <a:gd name="connsiteY13" fmla="*/ 113593 h 751334"/>
              <a:gd name="connsiteX14" fmla="*/ 4703733 w 7869265"/>
              <a:gd name="connsiteY14" fmla="*/ 146844 h 751334"/>
              <a:gd name="connsiteX15" fmla="*/ 4953115 w 7869265"/>
              <a:gd name="connsiteY15" fmla="*/ 163470 h 751334"/>
              <a:gd name="connsiteX16" fmla="*/ 5102744 w 7869265"/>
              <a:gd name="connsiteY16" fmla="*/ 196720 h 751334"/>
              <a:gd name="connsiteX17" fmla="*/ 5501755 w 7869265"/>
              <a:gd name="connsiteY17" fmla="*/ 229971 h 751334"/>
              <a:gd name="connsiteX18" fmla="*/ 5867515 w 7869265"/>
              <a:gd name="connsiteY18" fmla="*/ 213346 h 751334"/>
              <a:gd name="connsiteX19" fmla="*/ 6116897 w 7869265"/>
              <a:gd name="connsiteY19" fmla="*/ 180095 h 751334"/>
              <a:gd name="connsiteX20" fmla="*/ 6266526 w 7869265"/>
              <a:gd name="connsiteY20" fmla="*/ 80342 h 751334"/>
              <a:gd name="connsiteX21" fmla="*/ 6316402 w 7869265"/>
              <a:gd name="connsiteY21" fmla="*/ 47091 h 751334"/>
              <a:gd name="connsiteX22" fmla="*/ 6366279 w 7869265"/>
              <a:gd name="connsiteY22" fmla="*/ 30466 h 751334"/>
              <a:gd name="connsiteX23" fmla="*/ 6532533 w 7869265"/>
              <a:gd name="connsiteY23" fmla="*/ 47091 h 751334"/>
              <a:gd name="connsiteX24" fmla="*/ 6632286 w 7869265"/>
              <a:gd name="connsiteY24" fmla="*/ 96968 h 751334"/>
              <a:gd name="connsiteX25" fmla="*/ 6865042 w 7869265"/>
              <a:gd name="connsiteY25" fmla="*/ 146844 h 751334"/>
              <a:gd name="connsiteX26" fmla="*/ 7463559 w 7869265"/>
              <a:gd name="connsiteY26" fmla="*/ 130219 h 751334"/>
              <a:gd name="connsiteX27" fmla="*/ 7563311 w 7869265"/>
              <a:gd name="connsiteY27" fmla="*/ 63717 h 751334"/>
              <a:gd name="connsiteX28" fmla="*/ 7596562 w 7869265"/>
              <a:gd name="connsiteY28" fmla="*/ 13840 h 751334"/>
              <a:gd name="connsiteX29" fmla="*/ 7712941 w 7869265"/>
              <a:gd name="connsiteY29" fmla="*/ 63717 h 751334"/>
              <a:gd name="connsiteX30" fmla="*/ 7858181 w 7869265"/>
              <a:gd name="connsiteY30" fmla="*/ 651580 h 751334"/>
              <a:gd name="connsiteX31" fmla="*/ 0 w 7869265"/>
              <a:gd name="connsiteY31" fmla="*/ 651581 h 751334"/>
              <a:gd name="connsiteX32" fmla="*/ 15355 w 7869265"/>
              <a:gd name="connsiteY32" fmla="*/ 47091 h 751334"/>
              <a:gd name="connsiteX33" fmla="*/ 314613 w 7869265"/>
              <a:gd name="connsiteY33" fmla="*/ 130219 h 751334"/>
              <a:gd name="connsiteX0" fmla="*/ 314613 w 7712941"/>
              <a:gd name="connsiteY0" fmla="*/ 130219 h 654352"/>
              <a:gd name="connsiteX1" fmla="*/ 314613 w 7712941"/>
              <a:gd name="connsiteY1" fmla="*/ 130219 h 654352"/>
              <a:gd name="connsiteX2" fmla="*/ 464242 w 7712941"/>
              <a:gd name="connsiteY2" fmla="*/ 96968 h 654352"/>
              <a:gd name="connsiteX3" fmla="*/ 514119 w 7712941"/>
              <a:gd name="connsiteY3" fmla="*/ 80342 h 654352"/>
              <a:gd name="connsiteX4" fmla="*/ 763501 w 7712941"/>
              <a:gd name="connsiteY4" fmla="*/ 96968 h 654352"/>
              <a:gd name="connsiteX5" fmla="*/ 813377 w 7712941"/>
              <a:gd name="connsiteY5" fmla="*/ 113593 h 654352"/>
              <a:gd name="connsiteX6" fmla="*/ 1312141 w 7712941"/>
              <a:gd name="connsiteY6" fmla="*/ 113593 h 654352"/>
              <a:gd name="connsiteX7" fmla="*/ 1378642 w 7712941"/>
              <a:gd name="connsiteY7" fmla="*/ 96968 h 654352"/>
              <a:gd name="connsiteX8" fmla="*/ 1428519 w 7712941"/>
              <a:gd name="connsiteY8" fmla="*/ 80342 h 654352"/>
              <a:gd name="connsiteX9" fmla="*/ 2791806 w 7712941"/>
              <a:gd name="connsiteY9" fmla="*/ 96968 h 654352"/>
              <a:gd name="connsiteX10" fmla="*/ 2924810 w 7712941"/>
              <a:gd name="connsiteY10" fmla="*/ 113593 h 654352"/>
              <a:gd name="connsiteX11" fmla="*/ 3007937 w 7712941"/>
              <a:gd name="connsiteY11" fmla="*/ 130219 h 654352"/>
              <a:gd name="connsiteX12" fmla="*/ 3623079 w 7712941"/>
              <a:gd name="connsiteY12" fmla="*/ 113593 h 654352"/>
              <a:gd name="connsiteX13" fmla="*/ 4321348 w 7712941"/>
              <a:gd name="connsiteY13" fmla="*/ 113593 h 654352"/>
              <a:gd name="connsiteX14" fmla="*/ 4703733 w 7712941"/>
              <a:gd name="connsiteY14" fmla="*/ 146844 h 654352"/>
              <a:gd name="connsiteX15" fmla="*/ 4953115 w 7712941"/>
              <a:gd name="connsiteY15" fmla="*/ 163470 h 654352"/>
              <a:gd name="connsiteX16" fmla="*/ 5102744 w 7712941"/>
              <a:gd name="connsiteY16" fmla="*/ 196720 h 654352"/>
              <a:gd name="connsiteX17" fmla="*/ 5501755 w 7712941"/>
              <a:gd name="connsiteY17" fmla="*/ 229971 h 654352"/>
              <a:gd name="connsiteX18" fmla="*/ 5867515 w 7712941"/>
              <a:gd name="connsiteY18" fmla="*/ 213346 h 654352"/>
              <a:gd name="connsiteX19" fmla="*/ 6116897 w 7712941"/>
              <a:gd name="connsiteY19" fmla="*/ 180095 h 654352"/>
              <a:gd name="connsiteX20" fmla="*/ 6266526 w 7712941"/>
              <a:gd name="connsiteY20" fmla="*/ 80342 h 654352"/>
              <a:gd name="connsiteX21" fmla="*/ 6316402 w 7712941"/>
              <a:gd name="connsiteY21" fmla="*/ 47091 h 654352"/>
              <a:gd name="connsiteX22" fmla="*/ 6366279 w 7712941"/>
              <a:gd name="connsiteY22" fmla="*/ 30466 h 654352"/>
              <a:gd name="connsiteX23" fmla="*/ 6532533 w 7712941"/>
              <a:gd name="connsiteY23" fmla="*/ 47091 h 654352"/>
              <a:gd name="connsiteX24" fmla="*/ 6632286 w 7712941"/>
              <a:gd name="connsiteY24" fmla="*/ 96968 h 654352"/>
              <a:gd name="connsiteX25" fmla="*/ 6865042 w 7712941"/>
              <a:gd name="connsiteY25" fmla="*/ 146844 h 654352"/>
              <a:gd name="connsiteX26" fmla="*/ 7463559 w 7712941"/>
              <a:gd name="connsiteY26" fmla="*/ 130219 h 654352"/>
              <a:gd name="connsiteX27" fmla="*/ 7563311 w 7712941"/>
              <a:gd name="connsiteY27" fmla="*/ 63717 h 654352"/>
              <a:gd name="connsiteX28" fmla="*/ 7596562 w 7712941"/>
              <a:gd name="connsiteY28" fmla="*/ 13840 h 654352"/>
              <a:gd name="connsiteX29" fmla="*/ 7712941 w 7712941"/>
              <a:gd name="connsiteY29" fmla="*/ 63717 h 654352"/>
              <a:gd name="connsiteX30" fmla="*/ 0 w 7712941"/>
              <a:gd name="connsiteY30" fmla="*/ 651581 h 654352"/>
              <a:gd name="connsiteX31" fmla="*/ 15355 w 7712941"/>
              <a:gd name="connsiteY31" fmla="*/ 47091 h 654352"/>
              <a:gd name="connsiteX32" fmla="*/ 314613 w 7712941"/>
              <a:gd name="connsiteY32" fmla="*/ 130219 h 654352"/>
              <a:gd name="connsiteX0" fmla="*/ 314613 w 7715305"/>
              <a:gd name="connsiteY0" fmla="*/ 130219 h 654352"/>
              <a:gd name="connsiteX1" fmla="*/ 314613 w 7715305"/>
              <a:gd name="connsiteY1" fmla="*/ 130219 h 654352"/>
              <a:gd name="connsiteX2" fmla="*/ 464242 w 7715305"/>
              <a:gd name="connsiteY2" fmla="*/ 96968 h 654352"/>
              <a:gd name="connsiteX3" fmla="*/ 514119 w 7715305"/>
              <a:gd name="connsiteY3" fmla="*/ 80342 h 654352"/>
              <a:gd name="connsiteX4" fmla="*/ 763501 w 7715305"/>
              <a:gd name="connsiteY4" fmla="*/ 96968 h 654352"/>
              <a:gd name="connsiteX5" fmla="*/ 813377 w 7715305"/>
              <a:gd name="connsiteY5" fmla="*/ 113593 h 654352"/>
              <a:gd name="connsiteX6" fmla="*/ 1312141 w 7715305"/>
              <a:gd name="connsiteY6" fmla="*/ 113593 h 654352"/>
              <a:gd name="connsiteX7" fmla="*/ 1378642 w 7715305"/>
              <a:gd name="connsiteY7" fmla="*/ 96968 h 654352"/>
              <a:gd name="connsiteX8" fmla="*/ 1428519 w 7715305"/>
              <a:gd name="connsiteY8" fmla="*/ 80342 h 654352"/>
              <a:gd name="connsiteX9" fmla="*/ 2791806 w 7715305"/>
              <a:gd name="connsiteY9" fmla="*/ 96968 h 654352"/>
              <a:gd name="connsiteX10" fmla="*/ 2924810 w 7715305"/>
              <a:gd name="connsiteY10" fmla="*/ 113593 h 654352"/>
              <a:gd name="connsiteX11" fmla="*/ 3007937 w 7715305"/>
              <a:gd name="connsiteY11" fmla="*/ 130219 h 654352"/>
              <a:gd name="connsiteX12" fmla="*/ 3623079 w 7715305"/>
              <a:gd name="connsiteY12" fmla="*/ 113593 h 654352"/>
              <a:gd name="connsiteX13" fmla="*/ 4321348 w 7715305"/>
              <a:gd name="connsiteY13" fmla="*/ 113593 h 654352"/>
              <a:gd name="connsiteX14" fmla="*/ 4703733 w 7715305"/>
              <a:gd name="connsiteY14" fmla="*/ 146844 h 654352"/>
              <a:gd name="connsiteX15" fmla="*/ 4953115 w 7715305"/>
              <a:gd name="connsiteY15" fmla="*/ 163470 h 654352"/>
              <a:gd name="connsiteX16" fmla="*/ 5102744 w 7715305"/>
              <a:gd name="connsiteY16" fmla="*/ 196720 h 654352"/>
              <a:gd name="connsiteX17" fmla="*/ 5501755 w 7715305"/>
              <a:gd name="connsiteY17" fmla="*/ 229971 h 654352"/>
              <a:gd name="connsiteX18" fmla="*/ 5867515 w 7715305"/>
              <a:gd name="connsiteY18" fmla="*/ 213346 h 654352"/>
              <a:gd name="connsiteX19" fmla="*/ 6116897 w 7715305"/>
              <a:gd name="connsiteY19" fmla="*/ 180095 h 654352"/>
              <a:gd name="connsiteX20" fmla="*/ 6266526 w 7715305"/>
              <a:gd name="connsiteY20" fmla="*/ 80342 h 654352"/>
              <a:gd name="connsiteX21" fmla="*/ 6316402 w 7715305"/>
              <a:gd name="connsiteY21" fmla="*/ 47091 h 654352"/>
              <a:gd name="connsiteX22" fmla="*/ 6366279 w 7715305"/>
              <a:gd name="connsiteY22" fmla="*/ 30466 h 654352"/>
              <a:gd name="connsiteX23" fmla="*/ 6532533 w 7715305"/>
              <a:gd name="connsiteY23" fmla="*/ 47091 h 654352"/>
              <a:gd name="connsiteX24" fmla="*/ 6632286 w 7715305"/>
              <a:gd name="connsiteY24" fmla="*/ 96968 h 654352"/>
              <a:gd name="connsiteX25" fmla="*/ 6865042 w 7715305"/>
              <a:gd name="connsiteY25" fmla="*/ 146844 h 654352"/>
              <a:gd name="connsiteX26" fmla="*/ 7463559 w 7715305"/>
              <a:gd name="connsiteY26" fmla="*/ 130219 h 654352"/>
              <a:gd name="connsiteX27" fmla="*/ 7563311 w 7715305"/>
              <a:gd name="connsiteY27" fmla="*/ 63717 h 654352"/>
              <a:gd name="connsiteX28" fmla="*/ 7596562 w 7715305"/>
              <a:gd name="connsiteY28" fmla="*/ 13840 h 654352"/>
              <a:gd name="connsiteX29" fmla="*/ 7715305 w 7715305"/>
              <a:gd name="connsiteY29" fmla="*/ 437266 h 654352"/>
              <a:gd name="connsiteX30" fmla="*/ 0 w 7715305"/>
              <a:gd name="connsiteY30" fmla="*/ 651581 h 654352"/>
              <a:gd name="connsiteX31" fmla="*/ 15355 w 7715305"/>
              <a:gd name="connsiteY31" fmla="*/ 47091 h 654352"/>
              <a:gd name="connsiteX32" fmla="*/ 314613 w 7715305"/>
              <a:gd name="connsiteY32" fmla="*/ 130219 h 654352"/>
              <a:gd name="connsiteX0" fmla="*/ 314613 w 7786743"/>
              <a:gd name="connsiteY0" fmla="*/ 130219 h 757870"/>
              <a:gd name="connsiteX1" fmla="*/ 314613 w 7786743"/>
              <a:gd name="connsiteY1" fmla="*/ 130219 h 757870"/>
              <a:gd name="connsiteX2" fmla="*/ 464242 w 7786743"/>
              <a:gd name="connsiteY2" fmla="*/ 96968 h 757870"/>
              <a:gd name="connsiteX3" fmla="*/ 514119 w 7786743"/>
              <a:gd name="connsiteY3" fmla="*/ 80342 h 757870"/>
              <a:gd name="connsiteX4" fmla="*/ 763501 w 7786743"/>
              <a:gd name="connsiteY4" fmla="*/ 96968 h 757870"/>
              <a:gd name="connsiteX5" fmla="*/ 813377 w 7786743"/>
              <a:gd name="connsiteY5" fmla="*/ 113593 h 757870"/>
              <a:gd name="connsiteX6" fmla="*/ 1312141 w 7786743"/>
              <a:gd name="connsiteY6" fmla="*/ 113593 h 757870"/>
              <a:gd name="connsiteX7" fmla="*/ 1378642 w 7786743"/>
              <a:gd name="connsiteY7" fmla="*/ 96968 h 757870"/>
              <a:gd name="connsiteX8" fmla="*/ 1428519 w 7786743"/>
              <a:gd name="connsiteY8" fmla="*/ 80342 h 757870"/>
              <a:gd name="connsiteX9" fmla="*/ 2791806 w 7786743"/>
              <a:gd name="connsiteY9" fmla="*/ 96968 h 757870"/>
              <a:gd name="connsiteX10" fmla="*/ 2924810 w 7786743"/>
              <a:gd name="connsiteY10" fmla="*/ 113593 h 757870"/>
              <a:gd name="connsiteX11" fmla="*/ 3007937 w 7786743"/>
              <a:gd name="connsiteY11" fmla="*/ 130219 h 757870"/>
              <a:gd name="connsiteX12" fmla="*/ 3623079 w 7786743"/>
              <a:gd name="connsiteY12" fmla="*/ 113593 h 757870"/>
              <a:gd name="connsiteX13" fmla="*/ 4321348 w 7786743"/>
              <a:gd name="connsiteY13" fmla="*/ 113593 h 757870"/>
              <a:gd name="connsiteX14" fmla="*/ 4703733 w 7786743"/>
              <a:gd name="connsiteY14" fmla="*/ 146844 h 757870"/>
              <a:gd name="connsiteX15" fmla="*/ 4953115 w 7786743"/>
              <a:gd name="connsiteY15" fmla="*/ 163470 h 757870"/>
              <a:gd name="connsiteX16" fmla="*/ 5102744 w 7786743"/>
              <a:gd name="connsiteY16" fmla="*/ 196720 h 757870"/>
              <a:gd name="connsiteX17" fmla="*/ 5501755 w 7786743"/>
              <a:gd name="connsiteY17" fmla="*/ 229971 h 757870"/>
              <a:gd name="connsiteX18" fmla="*/ 5867515 w 7786743"/>
              <a:gd name="connsiteY18" fmla="*/ 213346 h 757870"/>
              <a:gd name="connsiteX19" fmla="*/ 6116897 w 7786743"/>
              <a:gd name="connsiteY19" fmla="*/ 180095 h 757870"/>
              <a:gd name="connsiteX20" fmla="*/ 6266526 w 7786743"/>
              <a:gd name="connsiteY20" fmla="*/ 80342 h 757870"/>
              <a:gd name="connsiteX21" fmla="*/ 6316402 w 7786743"/>
              <a:gd name="connsiteY21" fmla="*/ 47091 h 757870"/>
              <a:gd name="connsiteX22" fmla="*/ 6366279 w 7786743"/>
              <a:gd name="connsiteY22" fmla="*/ 30466 h 757870"/>
              <a:gd name="connsiteX23" fmla="*/ 6532533 w 7786743"/>
              <a:gd name="connsiteY23" fmla="*/ 47091 h 757870"/>
              <a:gd name="connsiteX24" fmla="*/ 6632286 w 7786743"/>
              <a:gd name="connsiteY24" fmla="*/ 96968 h 757870"/>
              <a:gd name="connsiteX25" fmla="*/ 6865042 w 7786743"/>
              <a:gd name="connsiteY25" fmla="*/ 146844 h 757870"/>
              <a:gd name="connsiteX26" fmla="*/ 7463559 w 7786743"/>
              <a:gd name="connsiteY26" fmla="*/ 130219 h 757870"/>
              <a:gd name="connsiteX27" fmla="*/ 7563311 w 7786743"/>
              <a:gd name="connsiteY27" fmla="*/ 63717 h 757870"/>
              <a:gd name="connsiteX28" fmla="*/ 7596562 w 7786743"/>
              <a:gd name="connsiteY28" fmla="*/ 13840 h 757870"/>
              <a:gd name="connsiteX29" fmla="*/ 7786743 w 7786743"/>
              <a:gd name="connsiteY29" fmla="*/ 651580 h 757870"/>
              <a:gd name="connsiteX30" fmla="*/ 0 w 7786743"/>
              <a:gd name="connsiteY30" fmla="*/ 651581 h 757870"/>
              <a:gd name="connsiteX31" fmla="*/ 15355 w 7786743"/>
              <a:gd name="connsiteY31" fmla="*/ 47091 h 757870"/>
              <a:gd name="connsiteX32" fmla="*/ 314613 w 7786743"/>
              <a:gd name="connsiteY32" fmla="*/ 130219 h 757870"/>
              <a:gd name="connsiteX0" fmla="*/ 314613 w 7786743"/>
              <a:gd name="connsiteY0" fmla="*/ 130219 h 654352"/>
              <a:gd name="connsiteX1" fmla="*/ 314613 w 7786743"/>
              <a:gd name="connsiteY1" fmla="*/ 130219 h 654352"/>
              <a:gd name="connsiteX2" fmla="*/ 464242 w 7786743"/>
              <a:gd name="connsiteY2" fmla="*/ 96968 h 654352"/>
              <a:gd name="connsiteX3" fmla="*/ 514119 w 7786743"/>
              <a:gd name="connsiteY3" fmla="*/ 80342 h 654352"/>
              <a:gd name="connsiteX4" fmla="*/ 763501 w 7786743"/>
              <a:gd name="connsiteY4" fmla="*/ 96968 h 654352"/>
              <a:gd name="connsiteX5" fmla="*/ 813377 w 7786743"/>
              <a:gd name="connsiteY5" fmla="*/ 113593 h 654352"/>
              <a:gd name="connsiteX6" fmla="*/ 1312141 w 7786743"/>
              <a:gd name="connsiteY6" fmla="*/ 113593 h 654352"/>
              <a:gd name="connsiteX7" fmla="*/ 1378642 w 7786743"/>
              <a:gd name="connsiteY7" fmla="*/ 96968 h 654352"/>
              <a:gd name="connsiteX8" fmla="*/ 1428519 w 7786743"/>
              <a:gd name="connsiteY8" fmla="*/ 80342 h 654352"/>
              <a:gd name="connsiteX9" fmla="*/ 2791806 w 7786743"/>
              <a:gd name="connsiteY9" fmla="*/ 96968 h 654352"/>
              <a:gd name="connsiteX10" fmla="*/ 2924810 w 7786743"/>
              <a:gd name="connsiteY10" fmla="*/ 113593 h 654352"/>
              <a:gd name="connsiteX11" fmla="*/ 3007937 w 7786743"/>
              <a:gd name="connsiteY11" fmla="*/ 130219 h 654352"/>
              <a:gd name="connsiteX12" fmla="*/ 3623079 w 7786743"/>
              <a:gd name="connsiteY12" fmla="*/ 113593 h 654352"/>
              <a:gd name="connsiteX13" fmla="*/ 4321348 w 7786743"/>
              <a:gd name="connsiteY13" fmla="*/ 113593 h 654352"/>
              <a:gd name="connsiteX14" fmla="*/ 4703733 w 7786743"/>
              <a:gd name="connsiteY14" fmla="*/ 146844 h 654352"/>
              <a:gd name="connsiteX15" fmla="*/ 4953115 w 7786743"/>
              <a:gd name="connsiteY15" fmla="*/ 163470 h 654352"/>
              <a:gd name="connsiteX16" fmla="*/ 5102744 w 7786743"/>
              <a:gd name="connsiteY16" fmla="*/ 196720 h 654352"/>
              <a:gd name="connsiteX17" fmla="*/ 5501755 w 7786743"/>
              <a:gd name="connsiteY17" fmla="*/ 229971 h 654352"/>
              <a:gd name="connsiteX18" fmla="*/ 5867515 w 7786743"/>
              <a:gd name="connsiteY18" fmla="*/ 213346 h 654352"/>
              <a:gd name="connsiteX19" fmla="*/ 6116897 w 7786743"/>
              <a:gd name="connsiteY19" fmla="*/ 180095 h 654352"/>
              <a:gd name="connsiteX20" fmla="*/ 6266526 w 7786743"/>
              <a:gd name="connsiteY20" fmla="*/ 80342 h 654352"/>
              <a:gd name="connsiteX21" fmla="*/ 6316402 w 7786743"/>
              <a:gd name="connsiteY21" fmla="*/ 47091 h 654352"/>
              <a:gd name="connsiteX22" fmla="*/ 6366279 w 7786743"/>
              <a:gd name="connsiteY22" fmla="*/ 30466 h 654352"/>
              <a:gd name="connsiteX23" fmla="*/ 6532533 w 7786743"/>
              <a:gd name="connsiteY23" fmla="*/ 47091 h 654352"/>
              <a:gd name="connsiteX24" fmla="*/ 6632286 w 7786743"/>
              <a:gd name="connsiteY24" fmla="*/ 96968 h 654352"/>
              <a:gd name="connsiteX25" fmla="*/ 6865042 w 7786743"/>
              <a:gd name="connsiteY25" fmla="*/ 146844 h 654352"/>
              <a:gd name="connsiteX26" fmla="*/ 7463559 w 7786743"/>
              <a:gd name="connsiteY26" fmla="*/ 130219 h 654352"/>
              <a:gd name="connsiteX27" fmla="*/ 7563311 w 7786743"/>
              <a:gd name="connsiteY27" fmla="*/ 63717 h 654352"/>
              <a:gd name="connsiteX28" fmla="*/ 7596562 w 7786743"/>
              <a:gd name="connsiteY28" fmla="*/ 13840 h 654352"/>
              <a:gd name="connsiteX29" fmla="*/ 7786743 w 7786743"/>
              <a:gd name="connsiteY29" fmla="*/ 651580 h 654352"/>
              <a:gd name="connsiteX30" fmla="*/ 0 w 7786743"/>
              <a:gd name="connsiteY30" fmla="*/ 651581 h 654352"/>
              <a:gd name="connsiteX31" fmla="*/ 15355 w 7786743"/>
              <a:gd name="connsiteY31" fmla="*/ 47091 h 654352"/>
              <a:gd name="connsiteX32" fmla="*/ 314613 w 7786743"/>
              <a:gd name="connsiteY32" fmla="*/ 130219 h 654352"/>
              <a:gd name="connsiteX0" fmla="*/ 314613 w 7786743"/>
              <a:gd name="connsiteY0" fmla="*/ 130219 h 707736"/>
              <a:gd name="connsiteX1" fmla="*/ 314613 w 7786743"/>
              <a:gd name="connsiteY1" fmla="*/ 130219 h 707736"/>
              <a:gd name="connsiteX2" fmla="*/ 464242 w 7786743"/>
              <a:gd name="connsiteY2" fmla="*/ 96968 h 707736"/>
              <a:gd name="connsiteX3" fmla="*/ 514119 w 7786743"/>
              <a:gd name="connsiteY3" fmla="*/ 80342 h 707736"/>
              <a:gd name="connsiteX4" fmla="*/ 763501 w 7786743"/>
              <a:gd name="connsiteY4" fmla="*/ 96968 h 707736"/>
              <a:gd name="connsiteX5" fmla="*/ 813377 w 7786743"/>
              <a:gd name="connsiteY5" fmla="*/ 113593 h 707736"/>
              <a:gd name="connsiteX6" fmla="*/ 1312141 w 7786743"/>
              <a:gd name="connsiteY6" fmla="*/ 113593 h 707736"/>
              <a:gd name="connsiteX7" fmla="*/ 1378642 w 7786743"/>
              <a:gd name="connsiteY7" fmla="*/ 96968 h 707736"/>
              <a:gd name="connsiteX8" fmla="*/ 1428519 w 7786743"/>
              <a:gd name="connsiteY8" fmla="*/ 80342 h 707736"/>
              <a:gd name="connsiteX9" fmla="*/ 2791806 w 7786743"/>
              <a:gd name="connsiteY9" fmla="*/ 96968 h 707736"/>
              <a:gd name="connsiteX10" fmla="*/ 2924810 w 7786743"/>
              <a:gd name="connsiteY10" fmla="*/ 113593 h 707736"/>
              <a:gd name="connsiteX11" fmla="*/ 3007937 w 7786743"/>
              <a:gd name="connsiteY11" fmla="*/ 130219 h 707736"/>
              <a:gd name="connsiteX12" fmla="*/ 3623079 w 7786743"/>
              <a:gd name="connsiteY12" fmla="*/ 113593 h 707736"/>
              <a:gd name="connsiteX13" fmla="*/ 4321348 w 7786743"/>
              <a:gd name="connsiteY13" fmla="*/ 113593 h 707736"/>
              <a:gd name="connsiteX14" fmla="*/ 4703733 w 7786743"/>
              <a:gd name="connsiteY14" fmla="*/ 146844 h 707736"/>
              <a:gd name="connsiteX15" fmla="*/ 4953115 w 7786743"/>
              <a:gd name="connsiteY15" fmla="*/ 163470 h 707736"/>
              <a:gd name="connsiteX16" fmla="*/ 5102744 w 7786743"/>
              <a:gd name="connsiteY16" fmla="*/ 196720 h 707736"/>
              <a:gd name="connsiteX17" fmla="*/ 5501755 w 7786743"/>
              <a:gd name="connsiteY17" fmla="*/ 229971 h 707736"/>
              <a:gd name="connsiteX18" fmla="*/ 5867515 w 7786743"/>
              <a:gd name="connsiteY18" fmla="*/ 213346 h 707736"/>
              <a:gd name="connsiteX19" fmla="*/ 6116897 w 7786743"/>
              <a:gd name="connsiteY19" fmla="*/ 180095 h 707736"/>
              <a:gd name="connsiteX20" fmla="*/ 6266526 w 7786743"/>
              <a:gd name="connsiteY20" fmla="*/ 80342 h 707736"/>
              <a:gd name="connsiteX21" fmla="*/ 6316402 w 7786743"/>
              <a:gd name="connsiteY21" fmla="*/ 47091 h 707736"/>
              <a:gd name="connsiteX22" fmla="*/ 6366279 w 7786743"/>
              <a:gd name="connsiteY22" fmla="*/ 30466 h 707736"/>
              <a:gd name="connsiteX23" fmla="*/ 6532533 w 7786743"/>
              <a:gd name="connsiteY23" fmla="*/ 47091 h 707736"/>
              <a:gd name="connsiteX24" fmla="*/ 6632286 w 7786743"/>
              <a:gd name="connsiteY24" fmla="*/ 96968 h 707736"/>
              <a:gd name="connsiteX25" fmla="*/ 6865042 w 7786743"/>
              <a:gd name="connsiteY25" fmla="*/ 146844 h 707736"/>
              <a:gd name="connsiteX26" fmla="*/ 7463559 w 7786743"/>
              <a:gd name="connsiteY26" fmla="*/ 130219 h 707736"/>
              <a:gd name="connsiteX27" fmla="*/ 7563311 w 7786743"/>
              <a:gd name="connsiteY27" fmla="*/ 63717 h 707736"/>
              <a:gd name="connsiteX28" fmla="*/ 7596562 w 7786743"/>
              <a:gd name="connsiteY28" fmla="*/ 13840 h 707736"/>
              <a:gd name="connsiteX29" fmla="*/ 7786743 w 7786743"/>
              <a:gd name="connsiteY29" fmla="*/ 651580 h 707736"/>
              <a:gd name="connsiteX30" fmla="*/ 0 w 7786743"/>
              <a:gd name="connsiteY30" fmla="*/ 651581 h 707736"/>
              <a:gd name="connsiteX31" fmla="*/ 15355 w 7786743"/>
              <a:gd name="connsiteY31" fmla="*/ 47091 h 707736"/>
              <a:gd name="connsiteX32" fmla="*/ 314613 w 7786743"/>
              <a:gd name="connsiteY32" fmla="*/ 130219 h 707736"/>
              <a:gd name="connsiteX0" fmla="*/ 314613 w 7786743"/>
              <a:gd name="connsiteY0" fmla="*/ 135421 h 712938"/>
              <a:gd name="connsiteX1" fmla="*/ 314613 w 7786743"/>
              <a:gd name="connsiteY1" fmla="*/ 135421 h 712938"/>
              <a:gd name="connsiteX2" fmla="*/ 464242 w 7786743"/>
              <a:gd name="connsiteY2" fmla="*/ 102170 h 712938"/>
              <a:gd name="connsiteX3" fmla="*/ 514119 w 7786743"/>
              <a:gd name="connsiteY3" fmla="*/ 85544 h 712938"/>
              <a:gd name="connsiteX4" fmla="*/ 763501 w 7786743"/>
              <a:gd name="connsiteY4" fmla="*/ 102170 h 712938"/>
              <a:gd name="connsiteX5" fmla="*/ 813377 w 7786743"/>
              <a:gd name="connsiteY5" fmla="*/ 118795 h 712938"/>
              <a:gd name="connsiteX6" fmla="*/ 1312141 w 7786743"/>
              <a:gd name="connsiteY6" fmla="*/ 118795 h 712938"/>
              <a:gd name="connsiteX7" fmla="*/ 1378642 w 7786743"/>
              <a:gd name="connsiteY7" fmla="*/ 102170 h 712938"/>
              <a:gd name="connsiteX8" fmla="*/ 1428519 w 7786743"/>
              <a:gd name="connsiteY8" fmla="*/ 85544 h 712938"/>
              <a:gd name="connsiteX9" fmla="*/ 2791806 w 7786743"/>
              <a:gd name="connsiteY9" fmla="*/ 102170 h 712938"/>
              <a:gd name="connsiteX10" fmla="*/ 2924810 w 7786743"/>
              <a:gd name="connsiteY10" fmla="*/ 118795 h 712938"/>
              <a:gd name="connsiteX11" fmla="*/ 3007937 w 7786743"/>
              <a:gd name="connsiteY11" fmla="*/ 135421 h 712938"/>
              <a:gd name="connsiteX12" fmla="*/ 3623079 w 7786743"/>
              <a:gd name="connsiteY12" fmla="*/ 118795 h 712938"/>
              <a:gd name="connsiteX13" fmla="*/ 4321348 w 7786743"/>
              <a:gd name="connsiteY13" fmla="*/ 118795 h 712938"/>
              <a:gd name="connsiteX14" fmla="*/ 4703733 w 7786743"/>
              <a:gd name="connsiteY14" fmla="*/ 152046 h 712938"/>
              <a:gd name="connsiteX15" fmla="*/ 4953115 w 7786743"/>
              <a:gd name="connsiteY15" fmla="*/ 168672 h 712938"/>
              <a:gd name="connsiteX16" fmla="*/ 5102744 w 7786743"/>
              <a:gd name="connsiteY16" fmla="*/ 201922 h 712938"/>
              <a:gd name="connsiteX17" fmla="*/ 5501755 w 7786743"/>
              <a:gd name="connsiteY17" fmla="*/ 235173 h 712938"/>
              <a:gd name="connsiteX18" fmla="*/ 5867515 w 7786743"/>
              <a:gd name="connsiteY18" fmla="*/ 218548 h 712938"/>
              <a:gd name="connsiteX19" fmla="*/ 6116897 w 7786743"/>
              <a:gd name="connsiteY19" fmla="*/ 185297 h 712938"/>
              <a:gd name="connsiteX20" fmla="*/ 6266526 w 7786743"/>
              <a:gd name="connsiteY20" fmla="*/ 85544 h 712938"/>
              <a:gd name="connsiteX21" fmla="*/ 6316402 w 7786743"/>
              <a:gd name="connsiteY21" fmla="*/ 52293 h 712938"/>
              <a:gd name="connsiteX22" fmla="*/ 6366279 w 7786743"/>
              <a:gd name="connsiteY22" fmla="*/ 35668 h 712938"/>
              <a:gd name="connsiteX23" fmla="*/ 6532533 w 7786743"/>
              <a:gd name="connsiteY23" fmla="*/ 52293 h 712938"/>
              <a:gd name="connsiteX24" fmla="*/ 6632286 w 7786743"/>
              <a:gd name="connsiteY24" fmla="*/ 102170 h 712938"/>
              <a:gd name="connsiteX25" fmla="*/ 6865042 w 7786743"/>
              <a:gd name="connsiteY25" fmla="*/ 152046 h 712938"/>
              <a:gd name="connsiteX26" fmla="*/ 7463559 w 7786743"/>
              <a:gd name="connsiteY26" fmla="*/ 135421 h 712938"/>
              <a:gd name="connsiteX27" fmla="*/ 7563311 w 7786743"/>
              <a:gd name="connsiteY27" fmla="*/ 68919 h 712938"/>
              <a:gd name="connsiteX28" fmla="*/ 7715305 w 7786743"/>
              <a:gd name="connsiteY28" fmla="*/ 13840 h 712938"/>
              <a:gd name="connsiteX29" fmla="*/ 7786743 w 7786743"/>
              <a:gd name="connsiteY29" fmla="*/ 656782 h 712938"/>
              <a:gd name="connsiteX30" fmla="*/ 0 w 7786743"/>
              <a:gd name="connsiteY30" fmla="*/ 656783 h 712938"/>
              <a:gd name="connsiteX31" fmla="*/ 15355 w 7786743"/>
              <a:gd name="connsiteY31" fmla="*/ 52293 h 712938"/>
              <a:gd name="connsiteX32" fmla="*/ 314613 w 7786743"/>
              <a:gd name="connsiteY32" fmla="*/ 135421 h 712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786743" h="712938">
                <a:moveTo>
                  <a:pt x="314613" y="135421"/>
                </a:moveTo>
                <a:lnTo>
                  <a:pt x="314613" y="135421"/>
                </a:lnTo>
                <a:cubicBezTo>
                  <a:pt x="364489" y="124337"/>
                  <a:pt x="414675" y="114562"/>
                  <a:pt x="464242" y="102170"/>
                </a:cubicBezTo>
                <a:cubicBezTo>
                  <a:pt x="481244" y="97920"/>
                  <a:pt x="496594" y="85544"/>
                  <a:pt x="514119" y="85544"/>
                </a:cubicBezTo>
                <a:cubicBezTo>
                  <a:pt x="597431" y="85544"/>
                  <a:pt x="680374" y="96628"/>
                  <a:pt x="763501" y="102170"/>
                </a:cubicBezTo>
                <a:cubicBezTo>
                  <a:pt x="780126" y="107712"/>
                  <a:pt x="796527" y="113981"/>
                  <a:pt x="813377" y="118795"/>
                </a:cubicBezTo>
                <a:cubicBezTo>
                  <a:pt x="997034" y="171269"/>
                  <a:pt x="1000509" y="130781"/>
                  <a:pt x="1312141" y="118795"/>
                </a:cubicBezTo>
                <a:cubicBezTo>
                  <a:pt x="1334308" y="113253"/>
                  <a:pt x="1356672" y="108447"/>
                  <a:pt x="1378642" y="102170"/>
                </a:cubicBezTo>
                <a:cubicBezTo>
                  <a:pt x="1395493" y="97355"/>
                  <a:pt x="1410994" y="85544"/>
                  <a:pt x="1428519" y="85544"/>
                </a:cubicBezTo>
                <a:cubicBezTo>
                  <a:pt x="1882982" y="85544"/>
                  <a:pt x="2337377" y="96628"/>
                  <a:pt x="2791806" y="102170"/>
                </a:cubicBezTo>
                <a:cubicBezTo>
                  <a:pt x="2836141" y="107712"/>
                  <a:pt x="2880650" y="112001"/>
                  <a:pt x="2924810" y="118795"/>
                </a:cubicBezTo>
                <a:cubicBezTo>
                  <a:pt x="2952739" y="123092"/>
                  <a:pt x="2979679" y="135421"/>
                  <a:pt x="3007937" y="135421"/>
                </a:cubicBezTo>
                <a:cubicBezTo>
                  <a:pt x="3213059" y="135421"/>
                  <a:pt x="3418032" y="124337"/>
                  <a:pt x="3623079" y="118795"/>
                </a:cubicBezTo>
                <a:cubicBezTo>
                  <a:pt x="3932499" y="80118"/>
                  <a:pt x="3756274" y="95250"/>
                  <a:pt x="4321348" y="118795"/>
                </a:cubicBezTo>
                <a:cubicBezTo>
                  <a:pt x="4636606" y="131931"/>
                  <a:pt x="4455863" y="131390"/>
                  <a:pt x="4703733" y="152046"/>
                </a:cubicBezTo>
                <a:cubicBezTo>
                  <a:pt x="4786757" y="158965"/>
                  <a:pt x="4869988" y="163130"/>
                  <a:pt x="4953115" y="168672"/>
                </a:cubicBezTo>
                <a:cubicBezTo>
                  <a:pt x="4998269" y="179960"/>
                  <a:pt x="5057515" y="195891"/>
                  <a:pt x="5102744" y="201922"/>
                </a:cubicBezTo>
                <a:cubicBezTo>
                  <a:pt x="5215214" y="216918"/>
                  <a:pt x="5396654" y="227666"/>
                  <a:pt x="5501755" y="235173"/>
                </a:cubicBezTo>
                <a:lnTo>
                  <a:pt x="5867515" y="218548"/>
                </a:lnTo>
                <a:cubicBezTo>
                  <a:pt x="6040245" y="208080"/>
                  <a:pt x="6003295" y="213697"/>
                  <a:pt x="6116897" y="185297"/>
                </a:cubicBezTo>
                <a:lnTo>
                  <a:pt x="6266526" y="85544"/>
                </a:lnTo>
                <a:cubicBezTo>
                  <a:pt x="6283151" y="74460"/>
                  <a:pt x="6297446" y="58611"/>
                  <a:pt x="6316402" y="52293"/>
                </a:cubicBezTo>
                <a:lnTo>
                  <a:pt x="6366279" y="35668"/>
                </a:lnTo>
                <a:cubicBezTo>
                  <a:pt x="6421697" y="41210"/>
                  <a:pt x="6477486" y="43824"/>
                  <a:pt x="6532533" y="52293"/>
                </a:cubicBezTo>
                <a:cubicBezTo>
                  <a:pt x="6602083" y="62993"/>
                  <a:pt x="6567011" y="73159"/>
                  <a:pt x="6632286" y="102170"/>
                </a:cubicBezTo>
                <a:cubicBezTo>
                  <a:pt x="6724986" y="143370"/>
                  <a:pt x="6760283" y="138951"/>
                  <a:pt x="6865042" y="152046"/>
                </a:cubicBezTo>
                <a:cubicBezTo>
                  <a:pt x="7064548" y="146504"/>
                  <a:pt x="7265376" y="159014"/>
                  <a:pt x="7463559" y="135421"/>
                </a:cubicBezTo>
                <a:cubicBezTo>
                  <a:pt x="7503241" y="130697"/>
                  <a:pt x="7563311" y="68919"/>
                  <a:pt x="7563311" y="68919"/>
                </a:cubicBezTo>
                <a:cubicBezTo>
                  <a:pt x="7574395" y="52293"/>
                  <a:pt x="7696349" y="20159"/>
                  <a:pt x="7715305" y="13840"/>
                </a:cubicBezTo>
                <a:cubicBezTo>
                  <a:pt x="7756825" y="0"/>
                  <a:pt x="7756652" y="641736"/>
                  <a:pt x="7786743" y="656782"/>
                </a:cubicBezTo>
                <a:cubicBezTo>
                  <a:pt x="6512562" y="712938"/>
                  <a:pt x="1282931" y="659554"/>
                  <a:pt x="0" y="656783"/>
                </a:cubicBezTo>
                <a:cubicBezTo>
                  <a:pt x="2666" y="584789"/>
                  <a:pt x="15355" y="124337"/>
                  <a:pt x="15355" y="52293"/>
                </a:cubicBezTo>
                <a:lnTo>
                  <a:pt x="314613" y="135421"/>
                </a:lnTo>
                <a:close/>
              </a:path>
            </a:pathLst>
          </a:custGeom>
          <a:solidFill>
            <a:srgbClr val="B44704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>
            <a:off x="0" y="2571744"/>
            <a:ext cx="9147630" cy="4286256"/>
          </a:xfrm>
          <a:custGeom>
            <a:avLst/>
            <a:gdLst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196943 w 9274629"/>
              <a:gd name="connsiteY74" fmla="*/ 631372 h 3472543"/>
              <a:gd name="connsiteX75" fmla="*/ 8164286 w 9274629"/>
              <a:gd name="connsiteY75" fmla="*/ 566058 h 3472543"/>
              <a:gd name="connsiteX76" fmla="*/ 8153400 w 9274629"/>
              <a:gd name="connsiteY76" fmla="*/ 533400 h 3472543"/>
              <a:gd name="connsiteX77" fmla="*/ 8109857 w 9274629"/>
              <a:gd name="connsiteY77" fmla="*/ 468086 h 3472543"/>
              <a:gd name="connsiteX78" fmla="*/ 8098972 w 9274629"/>
              <a:gd name="connsiteY78" fmla="*/ 435429 h 3472543"/>
              <a:gd name="connsiteX79" fmla="*/ 8077200 w 9274629"/>
              <a:gd name="connsiteY79" fmla="*/ 413658 h 3472543"/>
              <a:gd name="connsiteX80" fmla="*/ 8077200 w 9274629"/>
              <a:gd name="connsiteY80" fmla="*/ 152400 h 3472543"/>
              <a:gd name="connsiteX81" fmla="*/ 8392886 w 9274629"/>
              <a:gd name="connsiteY81" fmla="*/ 43543 h 3472543"/>
              <a:gd name="connsiteX82" fmla="*/ 9274629 w 9274629"/>
              <a:gd name="connsiteY82" fmla="*/ 0 h 3472543"/>
              <a:gd name="connsiteX83" fmla="*/ 9274629 w 9274629"/>
              <a:gd name="connsiteY83" fmla="*/ 0 h 3472543"/>
              <a:gd name="connsiteX84" fmla="*/ 9252857 w 9274629"/>
              <a:gd name="connsiteY84" fmla="*/ 3461658 h 3472543"/>
              <a:gd name="connsiteX85" fmla="*/ 87086 w 9274629"/>
              <a:gd name="connsiteY85" fmla="*/ 3472543 h 3472543"/>
              <a:gd name="connsiteX86" fmla="*/ 0 w 9274629"/>
              <a:gd name="connsiteY86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077200 w 9274629"/>
              <a:gd name="connsiteY79" fmla="*/ 430667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098972 w 9274629"/>
              <a:gd name="connsiteY78" fmla="*/ 45243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53400 w 9274629"/>
              <a:gd name="connsiteY76" fmla="*/ 550409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335081 w 9274629"/>
              <a:gd name="connsiteY76" fmla="*/ 571504 h 3489552"/>
              <a:gd name="connsiteX77" fmla="*/ 8109857 w 9274629"/>
              <a:gd name="connsiteY77" fmla="*/ 485095 h 3489552"/>
              <a:gd name="connsiteX78" fmla="*/ 8263643 w 9274629"/>
              <a:gd name="connsiteY78" fmla="*/ 428628 h 3489552"/>
              <a:gd name="connsiteX79" fmla="*/ 8120767 w 9274629"/>
              <a:gd name="connsiteY79" fmla="*/ 357190 h 3489552"/>
              <a:gd name="connsiteX80" fmla="*/ 8120767 w 9274629"/>
              <a:gd name="connsiteY80" fmla="*/ 0 h 3489552"/>
              <a:gd name="connsiteX81" fmla="*/ 8392886 w 9274629"/>
              <a:gd name="connsiteY81" fmla="*/ 60552 h 3489552"/>
              <a:gd name="connsiteX82" fmla="*/ 9274629 w 9274629"/>
              <a:gd name="connsiteY82" fmla="*/ 17009 h 3489552"/>
              <a:gd name="connsiteX83" fmla="*/ 9274629 w 9274629"/>
              <a:gd name="connsiteY83" fmla="*/ 17009 h 3489552"/>
              <a:gd name="connsiteX84" fmla="*/ 9252857 w 9274629"/>
              <a:gd name="connsiteY84" fmla="*/ 3478667 h 3489552"/>
              <a:gd name="connsiteX85" fmla="*/ 87086 w 9274629"/>
              <a:gd name="connsiteY85" fmla="*/ 3489552 h 3489552"/>
              <a:gd name="connsiteX86" fmla="*/ 0 w 9274629"/>
              <a:gd name="connsiteY86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109857 w 9274629"/>
              <a:gd name="connsiteY76" fmla="*/ 485095 h 3489552"/>
              <a:gd name="connsiteX77" fmla="*/ 8263643 w 9274629"/>
              <a:gd name="connsiteY77" fmla="*/ 428628 h 3489552"/>
              <a:gd name="connsiteX78" fmla="*/ 8120767 w 9274629"/>
              <a:gd name="connsiteY78" fmla="*/ 357190 h 3489552"/>
              <a:gd name="connsiteX79" fmla="*/ 8120767 w 9274629"/>
              <a:gd name="connsiteY79" fmla="*/ 0 h 3489552"/>
              <a:gd name="connsiteX80" fmla="*/ 8392886 w 9274629"/>
              <a:gd name="connsiteY80" fmla="*/ 60552 h 3489552"/>
              <a:gd name="connsiteX81" fmla="*/ 9274629 w 9274629"/>
              <a:gd name="connsiteY81" fmla="*/ 17009 h 3489552"/>
              <a:gd name="connsiteX82" fmla="*/ 9274629 w 9274629"/>
              <a:gd name="connsiteY82" fmla="*/ 17009 h 3489552"/>
              <a:gd name="connsiteX83" fmla="*/ 9252857 w 9274629"/>
              <a:gd name="connsiteY83" fmla="*/ 3478667 h 3489552"/>
              <a:gd name="connsiteX84" fmla="*/ 87086 w 9274629"/>
              <a:gd name="connsiteY84" fmla="*/ 3489552 h 3489552"/>
              <a:gd name="connsiteX85" fmla="*/ 0 w 9274629"/>
              <a:gd name="connsiteY85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357190 h 3489552"/>
              <a:gd name="connsiteX78" fmla="*/ 8120767 w 9274629"/>
              <a:gd name="connsiteY78" fmla="*/ 0 h 3489552"/>
              <a:gd name="connsiteX79" fmla="*/ 8392886 w 9274629"/>
              <a:gd name="connsiteY79" fmla="*/ 60552 h 3489552"/>
              <a:gd name="connsiteX80" fmla="*/ 9274629 w 9274629"/>
              <a:gd name="connsiteY80" fmla="*/ 17009 h 3489552"/>
              <a:gd name="connsiteX81" fmla="*/ 9274629 w 9274629"/>
              <a:gd name="connsiteY81" fmla="*/ 17009 h 3489552"/>
              <a:gd name="connsiteX82" fmla="*/ 9252857 w 9274629"/>
              <a:gd name="connsiteY82" fmla="*/ 3478667 h 3489552"/>
              <a:gd name="connsiteX83" fmla="*/ 87086 w 9274629"/>
              <a:gd name="connsiteY83" fmla="*/ 3489552 h 3489552"/>
              <a:gd name="connsiteX84" fmla="*/ 0 w 9274629"/>
              <a:gd name="connsiteY84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164286 w 9274629"/>
              <a:gd name="connsiteY75" fmla="*/ 583067 h 3489552"/>
              <a:gd name="connsiteX76" fmla="*/ 8263643 w 9274629"/>
              <a:gd name="connsiteY76" fmla="*/ 428628 h 3489552"/>
              <a:gd name="connsiteX77" fmla="*/ 8120767 w 9274629"/>
              <a:gd name="connsiteY77" fmla="*/ 0 h 3489552"/>
              <a:gd name="connsiteX78" fmla="*/ 8392886 w 9274629"/>
              <a:gd name="connsiteY78" fmla="*/ 60552 h 3489552"/>
              <a:gd name="connsiteX79" fmla="*/ 9274629 w 9274629"/>
              <a:gd name="connsiteY79" fmla="*/ 17009 h 3489552"/>
              <a:gd name="connsiteX80" fmla="*/ 9274629 w 9274629"/>
              <a:gd name="connsiteY80" fmla="*/ 17009 h 3489552"/>
              <a:gd name="connsiteX81" fmla="*/ 9252857 w 9274629"/>
              <a:gd name="connsiteY81" fmla="*/ 3478667 h 3489552"/>
              <a:gd name="connsiteX82" fmla="*/ 87086 w 9274629"/>
              <a:gd name="connsiteY82" fmla="*/ 3489552 h 3489552"/>
              <a:gd name="connsiteX83" fmla="*/ 0 w 9274629"/>
              <a:gd name="connsiteY83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196943 w 9274629"/>
              <a:gd name="connsiteY74" fmla="*/ 648381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120767 w 9274629"/>
              <a:gd name="connsiteY76" fmla="*/ 0 h 3489552"/>
              <a:gd name="connsiteX77" fmla="*/ 8392886 w 9274629"/>
              <a:gd name="connsiteY77" fmla="*/ 60552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21772 h 3472543"/>
              <a:gd name="connsiteX1" fmla="*/ 881743 w 9274629"/>
              <a:gd name="connsiteY1" fmla="*/ 21772 h 3472543"/>
              <a:gd name="connsiteX2" fmla="*/ 1099457 w 9274629"/>
              <a:gd name="connsiteY2" fmla="*/ 1676400 h 3472543"/>
              <a:gd name="connsiteX3" fmla="*/ 1132114 w 9274629"/>
              <a:gd name="connsiteY3" fmla="*/ 1774372 h 3472543"/>
              <a:gd name="connsiteX4" fmla="*/ 1153886 w 9274629"/>
              <a:gd name="connsiteY4" fmla="*/ 1796143 h 3472543"/>
              <a:gd name="connsiteX5" fmla="*/ 1186543 w 9274629"/>
              <a:gd name="connsiteY5" fmla="*/ 1839686 h 3472543"/>
              <a:gd name="connsiteX6" fmla="*/ 1208314 w 9274629"/>
              <a:gd name="connsiteY6" fmla="*/ 1883229 h 3472543"/>
              <a:gd name="connsiteX7" fmla="*/ 1240972 w 9274629"/>
              <a:gd name="connsiteY7" fmla="*/ 1905000 h 3472543"/>
              <a:gd name="connsiteX8" fmla="*/ 1284514 w 9274629"/>
              <a:gd name="connsiteY8" fmla="*/ 1948543 h 3472543"/>
              <a:gd name="connsiteX9" fmla="*/ 1382486 w 9274629"/>
              <a:gd name="connsiteY9" fmla="*/ 2057400 h 3472543"/>
              <a:gd name="connsiteX10" fmla="*/ 1436914 w 9274629"/>
              <a:gd name="connsiteY10" fmla="*/ 2090058 h 3472543"/>
              <a:gd name="connsiteX11" fmla="*/ 1480457 w 9274629"/>
              <a:gd name="connsiteY11" fmla="*/ 2122715 h 3472543"/>
              <a:gd name="connsiteX12" fmla="*/ 1524000 w 9274629"/>
              <a:gd name="connsiteY12" fmla="*/ 2144486 h 3472543"/>
              <a:gd name="connsiteX13" fmla="*/ 1567543 w 9274629"/>
              <a:gd name="connsiteY13" fmla="*/ 2177143 h 3472543"/>
              <a:gd name="connsiteX14" fmla="*/ 1621972 w 9274629"/>
              <a:gd name="connsiteY14" fmla="*/ 2198915 h 3472543"/>
              <a:gd name="connsiteX15" fmla="*/ 1752600 w 9274629"/>
              <a:gd name="connsiteY15" fmla="*/ 2264229 h 3472543"/>
              <a:gd name="connsiteX16" fmla="*/ 1817914 w 9274629"/>
              <a:gd name="connsiteY16" fmla="*/ 2296886 h 3472543"/>
              <a:gd name="connsiteX17" fmla="*/ 1894114 w 9274629"/>
              <a:gd name="connsiteY17" fmla="*/ 2340429 h 3472543"/>
              <a:gd name="connsiteX18" fmla="*/ 2046514 w 9274629"/>
              <a:gd name="connsiteY18" fmla="*/ 2383972 h 3472543"/>
              <a:gd name="connsiteX19" fmla="*/ 2198914 w 9274629"/>
              <a:gd name="connsiteY19" fmla="*/ 2449286 h 3472543"/>
              <a:gd name="connsiteX20" fmla="*/ 2383972 w 9274629"/>
              <a:gd name="connsiteY20" fmla="*/ 2503715 h 3472543"/>
              <a:gd name="connsiteX21" fmla="*/ 2460172 w 9274629"/>
              <a:gd name="connsiteY21" fmla="*/ 2525486 h 3472543"/>
              <a:gd name="connsiteX22" fmla="*/ 2547257 w 9274629"/>
              <a:gd name="connsiteY22" fmla="*/ 2558143 h 3472543"/>
              <a:gd name="connsiteX23" fmla="*/ 2645229 w 9274629"/>
              <a:gd name="connsiteY23" fmla="*/ 2579915 h 3472543"/>
              <a:gd name="connsiteX24" fmla="*/ 2775857 w 9274629"/>
              <a:gd name="connsiteY24" fmla="*/ 2634343 h 3472543"/>
              <a:gd name="connsiteX25" fmla="*/ 2906486 w 9274629"/>
              <a:gd name="connsiteY25" fmla="*/ 2677886 h 3472543"/>
              <a:gd name="connsiteX26" fmla="*/ 3037114 w 9274629"/>
              <a:gd name="connsiteY26" fmla="*/ 2732315 h 3472543"/>
              <a:gd name="connsiteX27" fmla="*/ 3091543 w 9274629"/>
              <a:gd name="connsiteY27" fmla="*/ 2743200 h 3472543"/>
              <a:gd name="connsiteX28" fmla="*/ 3211286 w 9274629"/>
              <a:gd name="connsiteY28" fmla="*/ 2786743 h 3472543"/>
              <a:gd name="connsiteX29" fmla="*/ 3320143 w 9274629"/>
              <a:gd name="connsiteY29" fmla="*/ 2808515 h 3472543"/>
              <a:gd name="connsiteX30" fmla="*/ 3429000 w 9274629"/>
              <a:gd name="connsiteY30" fmla="*/ 2852058 h 3472543"/>
              <a:gd name="connsiteX31" fmla="*/ 3505200 w 9274629"/>
              <a:gd name="connsiteY31" fmla="*/ 2862943 h 3472543"/>
              <a:gd name="connsiteX32" fmla="*/ 3570514 w 9274629"/>
              <a:gd name="connsiteY32" fmla="*/ 2884715 h 3472543"/>
              <a:gd name="connsiteX33" fmla="*/ 3635829 w 9274629"/>
              <a:gd name="connsiteY33" fmla="*/ 2895600 h 3472543"/>
              <a:gd name="connsiteX34" fmla="*/ 4452257 w 9274629"/>
              <a:gd name="connsiteY34" fmla="*/ 2950029 h 3472543"/>
              <a:gd name="connsiteX35" fmla="*/ 5083629 w 9274629"/>
              <a:gd name="connsiteY35" fmla="*/ 2928258 h 3472543"/>
              <a:gd name="connsiteX36" fmla="*/ 5159829 w 9274629"/>
              <a:gd name="connsiteY36" fmla="*/ 2917372 h 3472543"/>
              <a:gd name="connsiteX37" fmla="*/ 5323114 w 9274629"/>
              <a:gd name="connsiteY37" fmla="*/ 2906486 h 3472543"/>
              <a:gd name="connsiteX38" fmla="*/ 5421086 w 9274629"/>
              <a:gd name="connsiteY38" fmla="*/ 2884715 h 3472543"/>
              <a:gd name="connsiteX39" fmla="*/ 5595257 w 9274629"/>
              <a:gd name="connsiteY39" fmla="*/ 2862943 h 3472543"/>
              <a:gd name="connsiteX40" fmla="*/ 5769429 w 9274629"/>
              <a:gd name="connsiteY40" fmla="*/ 2830286 h 3472543"/>
              <a:gd name="connsiteX41" fmla="*/ 5943600 w 9274629"/>
              <a:gd name="connsiteY41" fmla="*/ 2797629 h 3472543"/>
              <a:gd name="connsiteX42" fmla="*/ 6019800 w 9274629"/>
              <a:gd name="connsiteY42" fmla="*/ 2764972 h 3472543"/>
              <a:gd name="connsiteX43" fmla="*/ 6193972 w 9274629"/>
              <a:gd name="connsiteY43" fmla="*/ 2710543 h 3472543"/>
              <a:gd name="connsiteX44" fmla="*/ 6346372 w 9274629"/>
              <a:gd name="connsiteY44" fmla="*/ 2645229 h 3472543"/>
              <a:gd name="connsiteX45" fmla="*/ 6400800 w 9274629"/>
              <a:gd name="connsiteY45" fmla="*/ 2601686 h 3472543"/>
              <a:gd name="connsiteX46" fmla="*/ 6477000 w 9274629"/>
              <a:gd name="connsiteY46" fmla="*/ 2569029 h 3472543"/>
              <a:gd name="connsiteX47" fmla="*/ 6553200 w 9274629"/>
              <a:gd name="connsiteY47" fmla="*/ 2525486 h 3472543"/>
              <a:gd name="connsiteX48" fmla="*/ 6640286 w 9274629"/>
              <a:gd name="connsiteY48" fmla="*/ 2492829 h 3472543"/>
              <a:gd name="connsiteX49" fmla="*/ 6792686 w 9274629"/>
              <a:gd name="connsiteY49" fmla="*/ 2405743 h 3472543"/>
              <a:gd name="connsiteX50" fmla="*/ 6868886 w 9274629"/>
              <a:gd name="connsiteY50" fmla="*/ 2373086 h 3472543"/>
              <a:gd name="connsiteX51" fmla="*/ 6934200 w 9274629"/>
              <a:gd name="connsiteY51" fmla="*/ 2329543 h 3472543"/>
              <a:gd name="connsiteX52" fmla="*/ 7064829 w 9274629"/>
              <a:gd name="connsiteY52" fmla="*/ 2264229 h 3472543"/>
              <a:gd name="connsiteX53" fmla="*/ 7130143 w 9274629"/>
              <a:gd name="connsiteY53" fmla="*/ 2231572 h 3472543"/>
              <a:gd name="connsiteX54" fmla="*/ 7195457 w 9274629"/>
              <a:gd name="connsiteY54" fmla="*/ 2188029 h 3472543"/>
              <a:gd name="connsiteX55" fmla="*/ 7239000 w 9274629"/>
              <a:gd name="connsiteY55" fmla="*/ 2155372 h 3472543"/>
              <a:gd name="connsiteX56" fmla="*/ 7369629 w 9274629"/>
              <a:gd name="connsiteY56" fmla="*/ 2090058 h 3472543"/>
              <a:gd name="connsiteX57" fmla="*/ 7467600 w 9274629"/>
              <a:gd name="connsiteY57" fmla="*/ 2024743 h 3472543"/>
              <a:gd name="connsiteX58" fmla="*/ 7565572 w 9274629"/>
              <a:gd name="connsiteY58" fmla="*/ 1959429 h 3472543"/>
              <a:gd name="connsiteX59" fmla="*/ 7630886 w 9274629"/>
              <a:gd name="connsiteY59" fmla="*/ 1915886 h 3472543"/>
              <a:gd name="connsiteX60" fmla="*/ 7717972 w 9274629"/>
              <a:gd name="connsiteY60" fmla="*/ 1839686 h 3472543"/>
              <a:gd name="connsiteX61" fmla="*/ 7761514 w 9274629"/>
              <a:gd name="connsiteY61" fmla="*/ 1796143 h 3472543"/>
              <a:gd name="connsiteX62" fmla="*/ 7783286 w 9274629"/>
              <a:gd name="connsiteY62" fmla="*/ 1763486 h 3472543"/>
              <a:gd name="connsiteX63" fmla="*/ 7837714 w 9274629"/>
              <a:gd name="connsiteY63" fmla="*/ 1719943 h 3472543"/>
              <a:gd name="connsiteX64" fmla="*/ 7870372 w 9274629"/>
              <a:gd name="connsiteY64" fmla="*/ 1654629 h 3472543"/>
              <a:gd name="connsiteX65" fmla="*/ 7913914 w 9274629"/>
              <a:gd name="connsiteY65" fmla="*/ 1600200 h 3472543"/>
              <a:gd name="connsiteX66" fmla="*/ 7957457 w 9274629"/>
              <a:gd name="connsiteY66" fmla="*/ 1524000 h 3472543"/>
              <a:gd name="connsiteX67" fmla="*/ 8022772 w 9274629"/>
              <a:gd name="connsiteY67" fmla="*/ 1415143 h 3472543"/>
              <a:gd name="connsiteX68" fmla="*/ 8044543 w 9274629"/>
              <a:gd name="connsiteY68" fmla="*/ 1371600 h 3472543"/>
              <a:gd name="connsiteX69" fmla="*/ 8077200 w 9274629"/>
              <a:gd name="connsiteY69" fmla="*/ 1317172 h 3472543"/>
              <a:gd name="connsiteX70" fmla="*/ 8109857 w 9274629"/>
              <a:gd name="connsiteY70" fmla="*/ 1262743 h 3472543"/>
              <a:gd name="connsiteX71" fmla="*/ 8120743 w 9274629"/>
              <a:gd name="connsiteY71" fmla="*/ 1230086 h 3472543"/>
              <a:gd name="connsiteX72" fmla="*/ 8164286 w 9274629"/>
              <a:gd name="connsiteY72" fmla="*/ 1143000 h 3472543"/>
              <a:gd name="connsiteX73" fmla="*/ 8207829 w 9274629"/>
              <a:gd name="connsiteY73" fmla="*/ 1001486 h 3472543"/>
              <a:gd name="connsiteX74" fmla="*/ 8263643 w 9274629"/>
              <a:gd name="connsiteY74" fmla="*/ 625933 h 3472543"/>
              <a:gd name="connsiteX75" fmla="*/ 8263643 w 9274629"/>
              <a:gd name="connsiteY75" fmla="*/ 411619 h 3472543"/>
              <a:gd name="connsiteX76" fmla="*/ 8263643 w 9274629"/>
              <a:gd name="connsiteY76" fmla="*/ 125867 h 3472543"/>
              <a:gd name="connsiteX77" fmla="*/ 8392886 w 9274629"/>
              <a:gd name="connsiteY77" fmla="*/ 43543 h 3472543"/>
              <a:gd name="connsiteX78" fmla="*/ 9274629 w 9274629"/>
              <a:gd name="connsiteY78" fmla="*/ 0 h 3472543"/>
              <a:gd name="connsiteX79" fmla="*/ 9274629 w 9274629"/>
              <a:gd name="connsiteY79" fmla="*/ 0 h 3472543"/>
              <a:gd name="connsiteX80" fmla="*/ 9252857 w 9274629"/>
              <a:gd name="connsiteY80" fmla="*/ 3461658 h 3472543"/>
              <a:gd name="connsiteX81" fmla="*/ 87086 w 9274629"/>
              <a:gd name="connsiteY81" fmla="*/ 3472543 h 3472543"/>
              <a:gd name="connsiteX82" fmla="*/ 0 w 9274629"/>
              <a:gd name="connsiteY82" fmla="*/ 21772 h 3472543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74629 w 9274629"/>
              <a:gd name="connsiteY79" fmla="*/ 17009 h 3489552"/>
              <a:gd name="connsiteX80" fmla="*/ 9252857 w 9274629"/>
              <a:gd name="connsiteY80" fmla="*/ 3478667 h 3489552"/>
              <a:gd name="connsiteX81" fmla="*/ 87086 w 9274629"/>
              <a:gd name="connsiteY81" fmla="*/ 3489552 h 3489552"/>
              <a:gd name="connsiteX82" fmla="*/ 0 w 9274629"/>
              <a:gd name="connsiteY82" fmla="*/ 38781 h 3489552"/>
              <a:gd name="connsiteX0" fmla="*/ 0 w 9274629"/>
              <a:gd name="connsiteY0" fmla="*/ 110219 h 3560990"/>
              <a:gd name="connsiteX1" fmla="*/ 881743 w 9274629"/>
              <a:gd name="connsiteY1" fmla="*/ 110219 h 3560990"/>
              <a:gd name="connsiteX2" fmla="*/ 1099457 w 9274629"/>
              <a:gd name="connsiteY2" fmla="*/ 1764847 h 3560990"/>
              <a:gd name="connsiteX3" fmla="*/ 1132114 w 9274629"/>
              <a:gd name="connsiteY3" fmla="*/ 1862819 h 3560990"/>
              <a:gd name="connsiteX4" fmla="*/ 1153886 w 9274629"/>
              <a:gd name="connsiteY4" fmla="*/ 1884590 h 3560990"/>
              <a:gd name="connsiteX5" fmla="*/ 1186543 w 9274629"/>
              <a:gd name="connsiteY5" fmla="*/ 1928133 h 3560990"/>
              <a:gd name="connsiteX6" fmla="*/ 1208314 w 9274629"/>
              <a:gd name="connsiteY6" fmla="*/ 1971676 h 3560990"/>
              <a:gd name="connsiteX7" fmla="*/ 1240972 w 9274629"/>
              <a:gd name="connsiteY7" fmla="*/ 1993447 h 3560990"/>
              <a:gd name="connsiteX8" fmla="*/ 1284514 w 9274629"/>
              <a:gd name="connsiteY8" fmla="*/ 2036990 h 3560990"/>
              <a:gd name="connsiteX9" fmla="*/ 1382486 w 9274629"/>
              <a:gd name="connsiteY9" fmla="*/ 2145847 h 3560990"/>
              <a:gd name="connsiteX10" fmla="*/ 1436914 w 9274629"/>
              <a:gd name="connsiteY10" fmla="*/ 2178505 h 3560990"/>
              <a:gd name="connsiteX11" fmla="*/ 1480457 w 9274629"/>
              <a:gd name="connsiteY11" fmla="*/ 2211162 h 3560990"/>
              <a:gd name="connsiteX12" fmla="*/ 1524000 w 9274629"/>
              <a:gd name="connsiteY12" fmla="*/ 2232933 h 3560990"/>
              <a:gd name="connsiteX13" fmla="*/ 1567543 w 9274629"/>
              <a:gd name="connsiteY13" fmla="*/ 2265590 h 3560990"/>
              <a:gd name="connsiteX14" fmla="*/ 1621972 w 9274629"/>
              <a:gd name="connsiteY14" fmla="*/ 2287362 h 3560990"/>
              <a:gd name="connsiteX15" fmla="*/ 1752600 w 9274629"/>
              <a:gd name="connsiteY15" fmla="*/ 2352676 h 3560990"/>
              <a:gd name="connsiteX16" fmla="*/ 1817914 w 9274629"/>
              <a:gd name="connsiteY16" fmla="*/ 2385333 h 3560990"/>
              <a:gd name="connsiteX17" fmla="*/ 1894114 w 9274629"/>
              <a:gd name="connsiteY17" fmla="*/ 2428876 h 3560990"/>
              <a:gd name="connsiteX18" fmla="*/ 2046514 w 9274629"/>
              <a:gd name="connsiteY18" fmla="*/ 2472419 h 3560990"/>
              <a:gd name="connsiteX19" fmla="*/ 2198914 w 9274629"/>
              <a:gd name="connsiteY19" fmla="*/ 2537733 h 3560990"/>
              <a:gd name="connsiteX20" fmla="*/ 2383972 w 9274629"/>
              <a:gd name="connsiteY20" fmla="*/ 2592162 h 3560990"/>
              <a:gd name="connsiteX21" fmla="*/ 2460172 w 9274629"/>
              <a:gd name="connsiteY21" fmla="*/ 2613933 h 3560990"/>
              <a:gd name="connsiteX22" fmla="*/ 2547257 w 9274629"/>
              <a:gd name="connsiteY22" fmla="*/ 2646590 h 3560990"/>
              <a:gd name="connsiteX23" fmla="*/ 2645229 w 9274629"/>
              <a:gd name="connsiteY23" fmla="*/ 2668362 h 3560990"/>
              <a:gd name="connsiteX24" fmla="*/ 2775857 w 9274629"/>
              <a:gd name="connsiteY24" fmla="*/ 2722790 h 3560990"/>
              <a:gd name="connsiteX25" fmla="*/ 2906486 w 9274629"/>
              <a:gd name="connsiteY25" fmla="*/ 2766333 h 3560990"/>
              <a:gd name="connsiteX26" fmla="*/ 3037114 w 9274629"/>
              <a:gd name="connsiteY26" fmla="*/ 2820762 h 3560990"/>
              <a:gd name="connsiteX27" fmla="*/ 3091543 w 9274629"/>
              <a:gd name="connsiteY27" fmla="*/ 2831647 h 3560990"/>
              <a:gd name="connsiteX28" fmla="*/ 3211286 w 9274629"/>
              <a:gd name="connsiteY28" fmla="*/ 2875190 h 3560990"/>
              <a:gd name="connsiteX29" fmla="*/ 3320143 w 9274629"/>
              <a:gd name="connsiteY29" fmla="*/ 2896962 h 3560990"/>
              <a:gd name="connsiteX30" fmla="*/ 3429000 w 9274629"/>
              <a:gd name="connsiteY30" fmla="*/ 2940505 h 3560990"/>
              <a:gd name="connsiteX31" fmla="*/ 3505200 w 9274629"/>
              <a:gd name="connsiteY31" fmla="*/ 2951390 h 3560990"/>
              <a:gd name="connsiteX32" fmla="*/ 3570514 w 9274629"/>
              <a:gd name="connsiteY32" fmla="*/ 2973162 h 3560990"/>
              <a:gd name="connsiteX33" fmla="*/ 3635829 w 9274629"/>
              <a:gd name="connsiteY33" fmla="*/ 2984047 h 3560990"/>
              <a:gd name="connsiteX34" fmla="*/ 4452257 w 9274629"/>
              <a:gd name="connsiteY34" fmla="*/ 3038476 h 3560990"/>
              <a:gd name="connsiteX35" fmla="*/ 5083629 w 9274629"/>
              <a:gd name="connsiteY35" fmla="*/ 3016705 h 3560990"/>
              <a:gd name="connsiteX36" fmla="*/ 5159829 w 9274629"/>
              <a:gd name="connsiteY36" fmla="*/ 3005819 h 3560990"/>
              <a:gd name="connsiteX37" fmla="*/ 5323114 w 9274629"/>
              <a:gd name="connsiteY37" fmla="*/ 2994933 h 3560990"/>
              <a:gd name="connsiteX38" fmla="*/ 5421086 w 9274629"/>
              <a:gd name="connsiteY38" fmla="*/ 2973162 h 3560990"/>
              <a:gd name="connsiteX39" fmla="*/ 5595257 w 9274629"/>
              <a:gd name="connsiteY39" fmla="*/ 2951390 h 3560990"/>
              <a:gd name="connsiteX40" fmla="*/ 5769429 w 9274629"/>
              <a:gd name="connsiteY40" fmla="*/ 2918733 h 3560990"/>
              <a:gd name="connsiteX41" fmla="*/ 5943600 w 9274629"/>
              <a:gd name="connsiteY41" fmla="*/ 2886076 h 3560990"/>
              <a:gd name="connsiteX42" fmla="*/ 6019800 w 9274629"/>
              <a:gd name="connsiteY42" fmla="*/ 2853419 h 3560990"/>
              <a:gd name="connsiteX43" fmla="*/ 6193972 w 9274629"/>
              <a:gd name="connsiteY43" fmla="*/ 2798990 h 3560990"/>
              <a:gd name="connsiteX44" fmla="*/ 6346372 w 9274629"/>
              <a:gd name="connsiteY44" fmla="*/ 2733676 h 3560990"/>
              <a:gd name="connsiteX45" fmla="*/ 6400800 w 9274629"/>
              <a:gd name="connsiteY45" fmla="*/ 2690133 h 3560990"/>
              <a:gd name="connsiteX46" fmla="*/ 6477000 w 9274629"/>
              <a:gd name="connsiteY46" fmla="*/ 2657476 h 3560990"/>
              <a:gd name="connsiteX47" fmla="*/ 6553200 w 9274629"/>
              <a:gd name="connsiteY47" fmla="*/ 2613933 h 3560990"/>
              <a:gd name="connsiteX48" fmla="*/ 6640286 w 9274629"/>
              <a:gd name="connsiteY48" fmla="*/ 2581276 h 3560990"/>
              <a:gd name="connsiteX49" fmla="*/ 6792686 w 9274629"/>
              <a:gd name="connsiteY49" fmla="*/ 2494190 h 3560990"/>
              <a:gd name="connsiteX50" fmla="*/ 6868886 w 9274629"/>
              <a:gd name="connsiteY50" fmla="*/ 2461533 h 3560990"/>
              <a:gd name="connsiteX51" fmla="*/ 6934200 w 9274629"/>
              <a:gd name="connsiteY51" fmla="*/ 2417990 h 3560990"/>
              <a:gd name="connsiteX52" fmla="*/ 7064829 w 9274629"/>
              <a:gd name="connsiteY52" fmla="*/ 2352676 h 3560990"/>
              <a:gd name="connsiteX53" fmla="*/ 7130143 w 9274629"/>
              <a:gd name="connsiteY53" fmla="*/ 2320019 h 3560990"/>
              <a:gd name="connsiteX54" fmla="*/ 7195457 w 9274629"/>
              <a:gd name="connsiteY54" fmla="*/ 2276476 h 3560990"/>
              <a:gd name="connsiteX55" fmla="*/ 7239000 w 9274629"/>
              <a:gd name="connsiteY55" fmla="*/ 2243819 h 3560990"/>
              <a:gd name="connsiteX56" fmla="*/ 7369629 w 9274629"/>
              <a:gd name="connsiteY56" fmla="*/ 2178505 h 3560990"/>
              <a:gd name="connsiteX57" fmla="*/ 7467600 w 9274629"/>
              <a:gd name="connsiteY57" fmla="*/ 2113190 h 3560990"/>
              <a:gd name="connsiteX58" fmla="*/ 7565572 w 9274629"/>
              <a:gd name="connsiteY58" fmla="*/ 2047876 h 3560990"/>
              <a:gd name="connsiteX59" fmla="*/ 7630886 w 9274629"/>
              <a:gd name="connsiteY59" fmla="*/ 2004333 h 3560990"/>
              <a:gd name="connsiteX60" fmla="*/ 7717972 w 9274629"/>
              <a:gd name="connsiteY60" fmla="*/ 1928133 h 3560990"/>
              <a:gd name="connsiteX61" fmla="*/ 7761514 w 9274629"/>
              <a:gd name="connsiteY61" fmla="*/ 1884590 h 3560990"/>
              <a:gd name="connsiteX62" fmla="*/ 7783286 w 9274629"/>
              <a:gd name="connsiteY62" fmla="*/ 1851933 h 3560990"/>
              <a:gd name="connsiteX63" fmla="*/ 7837714 w 9274629"/>
              <a:gd name="connsiteY63" fmla="*/ 1808390 h 3560990"/>
              <a:gd name="connsiteX64" fmla="*/ 7870372 w 9274629"/>
              <a:gd name="connsiteY64" fmla="*/ 1743076 h 3560990"/>
              <a:gd name="connsiteX65" fmla="*/ 7913914 w 9274629"/>
              <a:gd name="connsiteY65" fmla="*/ 1688647 h 3560990"/>
              <a:gd name="connsiteX66" fmla="*/ 7957457 w 9274629"/>
              <a:gd name="connsiteY66" fmla="*/ 1612447 h 3560990"/>
              <a:gd name="connsiteX67" fmla="*/ 8022772 w 9274629"/>
              <a:gd name="connsiteY67" fmla="*/ 1503590 h 3560990"/>
              <a:gd name="connsiteX68" fmla="*/ 8044543 w 9274629"/>
              <a:gd name="connsiteY68" fmla="*/ 1460047 h 3560990"/>
              <a:gd name="connsiteX69" fmla="*/ 8077200 w 9274629"/>
              <a:gd name="connsiteY69" fmla="*/ 1405619 h 3560990"/>
              <a:gd name="connsiteX70" fmla="*/ 8109857 w 9274629"/>
              <a:gd name="connsiteY70" fmla="*/ 1351190 h 3560990"/>
              <a:gd name="connsiteX71" fmla="*/ 8120743 w 9274629"/>
              <a:gd name="connsiteY71" fmla="*/ 1318533 h 3560990"/>
              <a:gd name="connsiteX72" fmla="*/ 8164286 w 9274629"/>
              <a:gd name="connsiteY72" fmla="*/ 1231447 h 3560990"/>
              <a:gd name="connsiteX73" fmla="*/ 8207829 w 9274629"/>
              <a:gd name="connsiteY73" fmla="*/ 1089933 h 3560990"/>
              <a:gd name="connsiteX74" fmla="*/ 8263643 w 9274629"/>
              <a:gd name="connsiteY74" fmla="*/ 714380 h 3560990"/>
              <a:gd name="connsiteX75" fmla="*/ 8263643 w 9274629"/>
              <a:gd name="connsiteY75" fmla="*/ 500066 h 3560990"/>
              <a:gd name="connsiteX76" fmla="*/ 8263643 w 9274629"/>
              <a:gd name="connsiteY76" fmla="*/ 214314 h 3560990"/>
              <a:gd name="connsiteX77" fmla="*/ 8335081 w 9274629"/>
              <a:gd name="connsiteY77" fmla="*/ 71438 h 3560990"/>
              <a:gd name="connsiteX78" fmla="*/ 9274629 w 9274629"/>
              <a:gd name="connsiteY78" fmla="*/ 88447 h 3560990"/>
              <a:gd name="connsiteX79" fmla="*/ 9263743 w 9274629"/>
              <a:gd name="connsiteY79" fmla="*/ 0 h 3560990"/>
              <a:gd name="connsiteX80" fmla="*/ 9252857 w 9274629"/>
              <a:gd name="connsiteY80" fmla="*/ 3550105 h 3560990"/>
              <a:gd name="connsiteX81" fmla="*/ 87086 w 9274629"/>
              <a:gd name="connsiteY81" fmla="*/ 3560990 h 3560990"/>
              <a:gd name="connsiteX82" fmla="*/ 0 w 9274629"/>
              <a:gd name="connsiteY82" fmla="*/ 110219 h 3560990"/>
              <a:gd name="connsiteX0" fmla="*/ 0 w 9274629"/>
              <a:gd name="connsiteY0" fmla="*/ 38781 h 3489552"/>
              <a:gd name="connsiteX1" fmla="*/ 881743 w 9274629"/>
              <a:gd name="connsiteY1" fmla="*/ 38781 h 3489552"/>
              <a:gd name="connsiteX2" fmla="*/ 1099457 w 9274629"/>
              <a:gd name="connsiteY2" fmla="*/ 1693409 h 3489552"/>
              <a:gd name="connsiteX3" fmla="*/ 1132114 w 9274629"/>
              <a:gd name="connsiteY3" fmla="*/ 1791381 h 3489552"/>
              <a:gd name="connsiteX4" fmla="*/ 1153886 w 9274629"/>
              <a:gd name="connsiteY4" fmla="*/ 1813152 h 3489552"/>
              <a:gd name="connsiteX5" fmla="*/ 1186543 w 9274629"/>
              <a:gd name="connsiteY5" fmla="*/ 1856695 h 3489552"/>
              <a:gd name="connsiteX6" fmla="*/ 1208314 w 9274629"/>
              <a:gd name="connsiteY6" fmla="*/ 1900238 h 3489552"/>
              <a:gd name="connsiteX7" fmla="*/ 1240972 w 9274629"/>
              <a:gd name="connsiteY7" fmla="*/ 1922009 h 3489552"/>
              <a:gd name="connsiteX8" fmla="*/ 1284514 w 9274629"/>
              <a:gd name="connsiteY8" fmla="*/ 1965552 h 3489552"/>
              <a:gd name="connsiteX9" fmla="*/ 1382486 w 9274629"/>
              <a:gd name="connsiteY9" fmla="*/ 2074409 h 3489552"/>
              <a:gd name="connsiteX10" fmla="*/ 1436914 w 9274629"/>
              <a:gd name="connsiteY10" fmla="*/ 2107067 h 3489552"/>
              <a:gd name="connsiteX11" fmla="*/ 1480457 w 9274629"/>
              <a:gd name="connsiteY11" fmla="*/ 2139724 h 3489552"/>
              <a:gd name="connsiteX12" fmla="*/ 1524000 w 9274629"/>
              <a:gd name="connsiteY12" fmla="*/ 2161495 h 3489552"/>
              <a:gd name="connsiteX13" fmla="*/ 1567543 w 9274629"/>
              <a:gd name="connsiteY13" fmla="*/ 2194152 h 3489552"/>
              <a:gd name="connsiteX14" fmla="*/ 1621972 w 9274629"/>
              <a:gd name="connsiteY14" fmla="*/ 2215924 h 3489552"/>
              <a:gd name="connsiteX15" fmla="*/ 1752600 w 9274629"/>
              <a:gd name="connsiteY15" fmla="*/ 2281238 h 3489552"/>
              <a:gd name="connsiteX16" fmla="*/ 1817914 w 9274629"/>
              <a:gd name="connsiteY16" fmla="*/ 2313895 h 3489552"/>
              <a:gd name="connsiteX17" fmla="*/ 1894114 w 9274629"/>
              <a:gd name="connsiteY17" fmla="*/ 2357438 h 3489552"/>
              <a:gd name="connsiteX18" fmla="*/ 2046514 w 9274629"/>
              <a:gd name="connsiteY18" fmla="*/ 2400981 h 3489552"/>
              <a:gd name="connsiteX19" fmla="*/ 2198914 w 9274629"/>
              <a:gd name="connsiteY19" fmla="*/ 2466295 h 3489552"/>
              <a:gd name="connsiteX20" fmla="*/ 2383972 w 9274629"/>
              <a:gd name="connsiteY20" fmla="*/ 2520724 h 3489552"/>
              <a:gd name="connsiteX21" fmla="*/ 2460172 w 9274629"/>
              <a:gd name="connsiteY21" fmla="*/ 2542495 h 3489552"/>
              <a:gd name="connsiteX22" fmla="*/ 2547257 w 9274629"/>
              <a:gd name="connsiteY22" fmla="*/ 2575152 h 3489552"/>
              <a:gd name="connsiteX23" fmla="*/ 2645229 w 9274629"/>
              <a:gd name="connsiteY23" fmla="*/ 2596924 h 3489552"/>
              <a:gd name="connsiteX24" fmla="*/ 2775857 w 9274629"/>
              <a:gd name="connsiteY24" fmla="*/ 2651352 h 3489552"/>
              <a:gd name="connsiteX25" fmla="*/ 2906486 w 9274629"/>
              <a:gd name="connsiteY25" fmla="*/ 2694895 h 3489552"/>
              <a:gd name="connsiteX26" fmla="*/ 3037114 w 9274629"/>
              <a:gd name="connsiteY26" fmla="*/ 2749324 h 3489552"/>
              <a:gd name="connsiteX27" fmla="*/ 3091543 w 9274629"/>
              <a:gd name="connsiteY27" fmla="*/ 2760209 h 3489552"/>
              <a:gd name="connsiteX28" fmla="*/ 3211286 w 9274629"/>
              <a:gd name="connsiteY28" fmla="*/ 2803752 h 3489552"/>
              <a:gd name="connsiteX29" fmla="*/ 3320143 w 9274629"/>
              <a:gd name="connsiteY29" fmla="*/ 2825524 h 3489552"/>
              <a:gd name="connsiteX30" fmla="*/ 3429000 w 9274629"/>
              <a:gd name="connsiteY30" fmla="*/ 2869067 h 3489552"/>
              <a:gd name="connsiteX31" fmla="*/ 3505200 w 9274629"/>
              <a:gd name="connsiteY31" fmla="*/ 2879952 h 3489552"/>
              <a:gd name="connsiteX32" fmla="*/ 3570514 w 9274629"/>
              <a:gd name="connsiteY32" fmla="*/ 2901724 h 3489552"/>
              <a:gd name="connsiteX33" fmla="*/ 3635829 w 9274629"/>
              <a:gd name="connsiteY33" fmla="*/ 2912609 h 3489552"/>
              <a:gd name="connsiteX34" fmla="*/ 4452257 w 9274629"/>
              <a:gd name="connsiteY34" fmla="*/ 2967038 h 3489552"/>
              <a:gd name="connsiteX35" fmla="*/ 5083629 w 9274629"/>
              <a:gd name="connsiteY35" fmla="*/ 2945267 h 3489552"/>
              <a:gd name="connsiteX36" fmla="*/ 5159829 w 9274629"/>
              <a:gd name="connsiteY36" fmla="*/ 2934381 h 3489552"/>
              <a:gd name="connsiteX37" fmla="*/ 5323114 w 9274629"/>
              <a:gd name="connsiteY37" fmla="*/ 2923495 h 3489552"/>
              <a:gd name="connsiteX38" fmla="*/ 5421086 w 9274629"/>
              <a:gd name="connsiteY38" fmla="*/ 2901724 h 3489552"/>
              <a:gd name="connsiteX39" fmla="*/ 5595257 w 9274629"/>
              <a:gd name="connsiteY39" fmla="*/ 2879952 h 3489552"/>
              <a:gd name="connsiteX40" fmla="*/ 5769429 w 9274629"/>
              <a:gd name="connsiteY40" fmla="*/ 2847295 h 3489552"/>
              <a:gd name="connsiteX41" fmla="*/ 5943600 w 9274629"/>
              <a:gd name="connsiteY41" fmla="*/ 2814638 h 3489552"/>
              <a:gd name="connsiteX42" fmla="*/ 6019800 w 9274629"/>
              <a:gd name="connsiteY42" fmla="*/ 2781981 h 3489552"/>
              <a:gd name="connsiteX43" fmla="*/ 6193972 w 9274629"/>
              <a:gd name="connsiteY43" fmla="*/ 2727552 h 3489552"/>
              <a:gd name="connsiteX44" fmla="*/ 6346372 w 9274629"/>
              <a:gd name="connsiteY44" fmla="*/ 2662238 h 3489552"/>
              <a:gd name="connsiteX45" fmla="*/ 6400800 w 9274629"/>
              <a:gd name="connsiteY45" fmla="*/ 2618695 h 3489552"/>
              <a:gd name="connsiteX46" fmla="*/ 6477000 w 9274629"/>
              <a:gd name="connsiteY46" fmla="*/ 2586038 h 3489552"/>
              <a:gd name="connsiteX47" fmla="*/ 6553200 w 9274629"/>
              <a:gd name="connsiteY47" fmla="*/ 2542495 h 3489552"/>
              <a:gd name="connsiteX48" fmla="*/ 6640286 w 9274629"/>
              <a:gd name="connsiteY48" fmla="*/ 2509838 h 3489552"/>
              <a:gd name="connsiteX49" fmla="*/ 6792686 w 9274629"/>
              <a:gd name="connsiteY49" fmla="*/ 2422752 h 3489552"/>
              <a:gd name="connsiteX50" fmla="*/ 6868886 w 9274629"/>
              <a:gd name="connsiteY50" fmla="*/ 2390095 h 3489552"/>
              <a:gd name="connsiteX51" fmla="*/ 6934200 w 9274629"/>
              <a:gd name="connsiteY51" fmla="*/ 2346552 h 3489552"/>
              <a:gd name="connsiteX52" fmla="*/ 7064829 w 9274629"/>
              <a:gd name="connsiteY52" fmla="*/ 2281238 h 3489552"/>
              <a:gd name="connsiteX53" fmla="*/ 7130143 w 9274629"/>
              <a:gd name="connsiteY53" fmla="*/ 2248581 h 3489552"/>
              <a:gd name="connsiteX54" fmla="*/ 7195457 w 9274629"/>
              <a:gd name="connsiteY54" fmla="*/ 2205038 h 3489552"/>
              <a:gd name="connsiteX55" fmla="*/ 7239000 w 9274629"/>
              <a:gd name="connsiteY55" fmla="*/ 2172381 h 3489552"/>
              <a:gd name="connsiteX56" fmla="*/ 7369629 w 9274629"/>
              <a:gd name="connsiteY56" fmla="*/ 2107067 h 3489552"/>
              <a:gd name="connsiteX57" fmla="*/ 7467600 w 9274629"/>
              <a:gd name="connsiteY57" fmla="*/ 2041752 h 3489552"/>
              <a:gd name="connsiteX58" fmla="*/ 7565572 w 9274629"/>
              <a:gd name="connsiteY58" fmla="*/ 1976438 h 3489552"/>
              <a:gd name="connsiteX59" fmla="*/ 7630886 w 9274629"/>
              <a:gd name="connsiteY59" fmla="*/ 1932895 h 3489552"/>
              <a:gd name="connsiteX60" fmla="*/ 7717972 w 9274629"/>
              <a:gd name="connsiteY60" fmla="*/ 1856695 h 3489552"/>
              <a:gd name="connsiteX61" fmla="*/ 7761514 w 9274629"/>
              <a:gd name="connsiteY61" fmla="*/ 1813152 h 3489552"/>
              <a:gd name="connsiteX62" fmla="*/ 7783286 w 9274629"/>
              <a:gd name="connsiteY62" fmla="*/ 1780495 h 3489552"/>
              <a:gd name="connsiteX63" fmla="*/ 7837714 w 9274629"/>
              <a:gd name="connsiteY63" fmla="*/ 1736952 h 3489552"/>
              <a:gd name="connsiteX64" fmla="*/ 7870372 w 9274629"/>
              <a:gd name="connsiteY64" fmla="*/ 1671638 h 3489552"/>
              <a:gd name="connsiteX65" fmla="*/ 7913914 w 9274629"/>
              <a:gd name="connsiteY65" fmla="*/ 1617209 h 3489552"/>
              <a:gd name="connsiteX66" fmla="*/ 7957457 w 9274629"/>
              <a:gd name="connsiteY66" fmla="*/ 1541009 h 3489552"/>
              <a:gd name="connsiteX67" fmla="*/ 8022772 w 9274629"/>
              <a:gd name="connsiteY67" fmla="*/ 1432152 h 3489552"/>
              <a:gd name="connsiteX68" fmla="*/ 8044543 w 9274629"/>
              <a:gd name="connsiteY68" fmla="*/ 1388609 h 3489552"/>
              <a:gd name="connsiteX69" fmla="*/ 8077200 w 9274629"/>
              <a:gd name="connsiteY69" fmla="*/ 1334181 h 3489552"/>
              <a:gd name="connsiteX70" fmla="*/ 8109857 w 9274629"/>
              <a:gd name="connsiteY70" fmla="*/ 1279752 h 3489552"/>
              <a:gd name="connsiteX71" fmla="*/ 8120743 w 9274629"/>
              <a:gd name="connsiteY71" fmla="*/ 1247095 h 3489552"/>
              <a:gd name="connsiteX72" fmla="*/ 8164286 w 9274629"/>
              <a:gd name="connsiteY72" fmla="*/ 1160009 h 3489552"/>
              <a:gd name="connsiteX73" fmla="*/ 8207829 w 9274629"/>
              <a:gd name="connsiteY73" fmla="*/ 1018495 h 3489552"/>
              <a:gd name="connsiteX74" fmla="*/ 8263643 w 9274629"/>
              <a:gd name="connsiteY74" fmla="*/ 642942 h 3489552"/>
              <a:gd name="connsiteX75" fmla="*/ 8263643 w 9274629"/>
              <a:gd name="connsiteY75" fmla="*/ 428628 h 3489552"/>
              <a:gd name="connsiteX76" fmla="*/ 8263643 w 9274629"/>
              <a:gd name="connsiteY76" fmla="*/ 142876 h 3489552"/>
              <a:gd name="connsiteX77" fmla="*/ 8335081 w 9274629"/>
              <a:gd name="connsiteY77" fmla="*/ 0 h 3489552"/>
              <a:gd name="connsiteX78" fmla="*/ 9274629 w 9274629"/>
              <a:gd name="connsiteY78" fmla="*/ 17009 h 3489552"/>
              <a:gd name="connsiteX79" fmla="*/ 9252857 w 9274629"/>
              <a:gd name="connsiteY79" fmla="*/ 3478667 h 3489552"/>
              <a:gd name="connsiteX80" fmla="*/ 87086 w 9274629"/>
              <a:gd name="connsiteY80" fmla="*/ 3489552 h 3489552"/>
              <a:gd name="connsiteX81" fmla="*/ 0 w 9274629"/>
              <a:gd name="connsiteY81" fmla="*/ 38781 h 3489552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142876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263643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263643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99457 w 9263743"/>
              <a:gd name="connsiteY2" fmla="*/ 1836285 h 3632428"/>
              <a:gd name="connsiteX3" fmla="*/ 1132114 w 9263743"/>
              <a:gd name="connsiteY3" fmla="*/ 1934257 h 3632428"/>
              <a:gd name="connsiteX4" fmla="*/ 1153886 w 9263743"/>
              <a:gd name="connsiteY4" fmla="*/ 1956028 h 3632428"/>
              <a:gd name="connsiteX5" fmla="*/ 1186543 w 9263743"/>
              <a:gd name="connsiteY5" fmla="*/ 1999571 h 3632428"/>
              <a:gd name="connsiteX6" fmla="*/ 1208314 w 9263743"/>
              <a:gd name="connsiteY6" fmla="*/ 2043114 h 3632428"/>
              <a:gd name="connsiteX7" fmla="*/ 1240972 w 9263743"/>
              <a:gd name="connsiteY7" fmla="*/ 2064885 h 3632428"/>
              <a:gd name="connsiteX8" fmla="*/ 1284514 w 9263743"/>
              <a:gd name="connsiteY8" fmla="*/ 2108428 h 3632428"/>
              <a:gd name="connsiteX9" fmla="*/ 1382486 w 9263743"/>
              <a:gd name="connsiteY9" fmla="*/ 2217285 h 3632428"/>
              <a:gd name="connsiteX10" fmla="*/ 1436914 w 9263743"/>
              <a:gd name="connsiteY10" fmla="*/ 2249943 h 3632428"/>
              <a:gd name="connsiteX11" fmla="*/ 1480457 w 9263743"/>
              <a:gd name="connsiteY11" fmla="*/ 2282600 h 3632428"/>
              <a:gd name="connsiteX12" fmla="*/ 1524000 w 9263743"/>
              <a:gd name="connsiteY12" fmla="*/ 2304371 h 3632428"/>
              <a:gd name="connsiteX13" fmla="*/ 1567543 w 9263743"/>
              <a:gd name="connsiteY13" fmla="*/ 2337028 h 3632428"/>
              <a:gd name="connsiteX14" fmla="*/ 1621972 w 9263743"/>
              <a:gd name="connsiteY14" fmla="*/ 2358800 h 3632428"/>
              <a:gd name="connsiteX15" fmla="*/ 1752600 w 9263743"/>
              <a:gd name="connsiteY15" fmla="*/ 2424114 h 3632428"/>
              <a:gd name="connsiteX16" fmla="*/ 1817914 w 9263743"/>
              <a:gd name="connsiteY16" fmla="*/ 2456771 h 3632428"/>
              <a:gd name="connsiteX17" fmla="*/ 1894114 w 9263743"/>
              <a:gd name="connsiteY17" fmla="*/ 2500314 h 3632428"/>
              <a:gd name="connsiteX18" fmla="*/ 2046514 w 9263743"/>
              <a:gd name="connsiteY18" fmla="*/ 2543857 h 3632428"/>
              <a:gd name="connsiteX19" fmla="*/ 2198914 w 9263743"/>
              <a:gd name="connsiteY19" fmla="*/ 2609171 h 3632428"/>
              <a:gd name="connsiteX20" fmla="*/ 2383972 w 9263743"/>
              <a:gd name="connsiteY20" fmla="*/ 2663600 h 3632428"/>
              <a:gd name="connsiteX21" fmla="*/ 2460172 w 9263743"/>
              <a:gd name="connsiteY21" fmla="*/ 2685371 h 3632428"/>
              <a:gd name="connsiteX22" fmla="*/ 2547257 w 9263743"/>
              <a:gd name="connsiteY22" fmla="*/ 2718028 h 3632428"/>
              <a:gd name="connsiteX23" fmla="*/ 2645229 w 9263743"/>
              <a:gd name="connsiteY23" fmla="*/ 2739800 h 3632428"/>
              <a:gd name="connsiteX24" fmla="*/ 2775857 w 9263743"/>
              <a:gd name="connsiteY24" fmla="*/ 2794228 h 3632428"/>
              <a:gd name="connsiteX25" fmla="*/ 2906486 w 9263743"/>
              <a:gd name="connsiteY25" fmla="*/ 2837771 h 3632428"/>
              <a:gd name="connsiteX26" fmla="*/ 3037114 w 9263743"/>
              <a:gd name="connsiteY26" fmla="*/ 2892200 h 3632428"/>
              <a:gd name="connsiteX27" fmla="*/ 3091543 w 9263743"/>
              <a:gd name="connsiteY27" fmla="*/ 2903085 h 3632428"/>
              <a:gd name="connsiteX28" fmla="*/ 3211286 w 9263743"/>
              <a:gd name="connsiteY28" fmla="*/ 2946628 h 3632428"/>
              <a:gd name="connsiteX29" fmla="*/ 3320143 w 9263743"/>
              <a:gd name="connsiteY29" fmla="*/ 2968400 h 3632428"/>
              <a:gd name="connsiteX30" fmla="*/ 3429000 w 9263743"/>
              <a:gd name="connsiteY30" fmla="*/ 3011943 h 3632428"/>
              <a:gd name="connsiteX31" fmla="*/ 3505200 w 9263743"/>
              <a:gd name="connsiteY31" fmla="*/ 3022828 h 3632428"/>
              <a:gd name="connsiteX32" fmla="*/ 3570514 w 9263743"/>
              <a:gd name="connsiteY32" fmla="*/ 3044600 h 3632428"/>
              <a:gd name="connsiteX33" fmla="*/ 3635829 w 9263743"/>
              <a:gd name="connsiteY33" fmla="*/ 3055485 h 3632428"/>
              <a:gd name="connsiteX34" fmla="*/ 4452257 w 9263743"/>
              <a:gd name="connsiteY34" fmla="*/ 3109914 h 3632428"/>
              <a:gd name="connsiteX35" fmla="*/ 5083629 w 9263743"/>
              <a:gd name="connsiteY35" fmla="*/ 3088143 h 3632428"/>
              <a:gd name="connsiteX36" fmla="*/ 5159829 w 9263743"/>
              <a:gd name="connsiteY36" fmla="*/ 3077257 h 3632428"/>
              <a:gd name="connsiteX37" fmla="*/ 5323114 w 9263743"/>
              <a:gd name="connsiteY37" fmla="*/ 3066371 h 3632428"/>
              <a:gd name="connsiteX38" fmla="*/ 5421086 w 9263743"/>
              <a:gd name="connsiteY38" fmla="*/ 3044600 h 3632428"/>
              <a:gd name="connsiteX39" fmla="*/ 5595257 w 9263743"/>
              <a:gd name="connsiteY39" fmla="*/ 3022828 h 3632428"/>
              <a:gd name="connsiteX40" fmla="*/ 5769429 w 9263743"/>
              <a:gd name="connsiteY40" fmla="*/ 2990171 h 3632428"/>
              <a:gd name="connsiteX41" fmla="*/ 5943600 w 9263743"/>
              <a:gd name="connsiteY41" fmla="*/ 2957514 h 3632428"/>
              <a:gd name="connsiteX42" fmla="*/ 6019800 w 9263743"/>
              <a:gd name="connsiteY42" fmla="*/ 2924857 h 3632428"/>
              <a:gd name="connsiteX43" fmla="*/ 6193972 w 9263743"/>
              <a:gd name="connsiteY43" fmla="*/ 2870428 h 3632428"/>
              <a:gd name="connsiteX44" fmla="*/ 6346372 w 9263743"/>
              <a:gd name="connsiteY44" fmla="*/ 2805114 h 3632428"/>
              <a:gd name="connsiteX45" fmla="*/ 6400800 w 9263743"/>
              <a:gd name="connsiteY45" fmla="*/ 2761571 h 3632428"/>
              <a:gd name="connsiteX46" fmla="*/ 6477000 w 9263743"/>
              <a:gd name="connsiteY46" fmla="*/ 2728914 h 3632428"/>
              <a:gd name="connsiteX47" fmla="*/ 6553200 w 9263743"/>
              <a:gd name="connsiteY47" fmla="*/ 2685371 h 3632428"/>
              <a:gd name="connsiteX48" fmla="*/ 6640286 w 9263743"/>
              <a:gd name="connsiteY48" fmla="*/ 2652714 h 3632428"/>
              <a:gd name="connsiteX49" fmla="*/ 6792686 w 9263743"/>
              <a:gd name="connsiteY49" fmla="*/ 2565628 h 3632428"/>
              <a:gd name="connsiteX50" fmla="*/ 6868886 w 9263743"/>
              <a:gd name="connsiteY50" fmla="*/ 2532971 h 3632428"/>
              <a:gd name="connsiteX51" fmla="*/ 6934200 w 9263743"/>
              <a:gd name="connsiteY51" fmla="*/ 2489428 h 3632428"/>
              <a:gd name="connsiteX52" fmla="*/ 7064829 w 9263743"/>
              <a:gd name="connsiteY52" fmla="*/ 2424114 h 3632428"/>
              <a:gd name="connsiteX53" fmla="*/ 7130143 w 9263743"/>
              <a:gd name="connsiteY53" fmla="*/ 2391457 h 3632428"/>
              <a:gd name="connsiteX54" fmla="*/ 7195457 w 9263743"/>
              <a:gd name="connsiteY54" fmla="*/ 2347914 h 3632428"/>
              <a:gd name="connsiteX55" fmla="*/ 7239000 w 9263743"/>
              <a:gd name="connsiteY55" fmla="*/ 2315257 h 3632428"/>
              <a:gd name="connsiteX56" fmla="*/ 7369629 w 9263743"/>
              <a:gd name="connsiteY56" fmla="*/ 2249943 h 3632428"/>
              <a:gd name="connsiteX57" fmla="*/ 7467600 w 9263743"/>
              <a:gd name="connsiteY57" fmla="*/ 2184628 h 3632428"/>
              <a:gd name="connsiteX58" fmla="*/ 7565572 w 9263743"/>
              <a:gd name="connsiteY58" fmla="*/ 2119314 h 3632428"/>
              <a:gd name="connsiteX59" fmla="*/ 7630886 w 9263743"/>
              <a:gd name="connsiteY59" fmla="*/ 2075771 h 3632428"/>
              <a:gd name="connsiteX60" fmla="*/ 7717972 w 9263743"/>
              <a:gd name="connsiteY60" fmla="*/ 1999571 h 3632428"/>
              <a:gd name="connsiteX61" fmla="*/ 7761514 w 9263743"/>
              <a:gd name="connsiteY61" fmla="*/ 1956028 h 3632428"/>
              <a:gd name="connsiteX62" fmla="*/ 7783286 w 9263743"/>
              <a:gd name="connsiteY62" fmla="*/ 1923371 h 3632428"/>
              <a:gd name="connsiteX63" fmla="*/ 7837714 w 9263743"/>
              <a:gd name="connsiteY63" fmla="*/ 1879828 h 3632428"/>
              <a:gd name="connsiteX64" fmla="*/ 7870372 w 9263743"/>
              <a:gd name="connsiteY64" fmla="*/ 1814514 h 3632428"/>
              <a:gd name="connsiteX65" fmla="*/ 7913914 w 9263743"/>
              <a:gd name="connsiteY65" fmla="*/ 1760085 h 3632428"/>
              <a:gd name="connsiteX66" fmla="*/ 7957457 w 9263743"/>
              <a:gd name="connsiteY66" fmla="*/ 1683885 h 3632428"/>
              <a:gd name="connsiteX67" fmla="*/ 8022772 w 9263743"/>
              <a:gd name="connsiteY67" fmla="*/ 1575028 h 3632428"/>
              <a:gd name="connsiteX68" fmla="*/ 8044543 w 9263743"/>
              <a:gd name="connsiteY68" fmla="*/ 1531485 h 3632428"/>
              <a:gd name="connsiteX69" fmla="*/ 8077200 w 9263743"/>
              <a:gd name="connsiteY69" fmla="*/ 1477057 h 3632428"/>
              <a:gd name="connsiteX70" fmla="*/ 8109857 w 9263743"/>
              <a:gd name="connsiteY70" fmla="*/ 1422628 h 3632428"/>
              <a:gd name="connsiteX71" fmla="*/ 8120743 w 9263743"/>
              <a:gd name="connsiteY71" fmla="*/ 1389971 h 3632428"/>
              <a:gd name="connsiteX72" fmla="*/ 8164286 w 9263743"/>
              <a:gd name="connsiteY72" fmla="*/ 1302885 h 3632428"/>
              <a:gd name="connsiteX73" fmla="*/ 8207829 w 9263743"/>
              <a:gd name="connsiteY73" fmla="*/ 1161371 h 3632428"/>
              <a:gd name="connsiteX74" fmla="*/ 8263643 w 9263743"/>
              <a:gd name="connsiteY74" fmla="*/ 785818 h 3632428"/>
              <a:gd name="connsiteX75" fmla="*/ 8335081 w 9263743"/>
              <a:gd name="connsiteY75" fmla="*/ 571504 h 3632428"/>
              <a:gd name="connsiteX76" fmla="*/ 8335081 w 9263743"/>
              <a:gd name="connsiteY76" fmla="*/ 285752 h 3632428"/>
              <a:gd name="connsiteX77" fmla="*/ 8335081 w 9263743"/>
              <a:gd name="connsiteY77" fmla="*/ 71438 h 3632428"/>
              <a:gd name="connsiteX78" fmla="*/ 9263743 w 9263743"/>
              <a:gd name="connsiteY78" fmla="*/ 0 h 3632428"/>
              <a:gd name="connsiteX79" fmla="*/ 9252857 w 9263743"/>
              <a:gd name="connsiteY79" fmla="*/ 3621543 h 3632428"/>
              <a:gd name="connsiteX80" fmla="*/ 87086 w 9263743"/>
              <a:gd name="connsiteY80" fmla="*/ 3632428 h 3632428"/>
              <a:gd name="connsiteX81" fmla="*/ 0 w 9263743"/>
              <a:gd name="connsiteY81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1012372 w 9263743"/>
              <a:gd name="connsiteY2" fmla="*/ 1052514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3743"/>
              <a:gd name="connsiteY0" fmla="*/ 181657 h 3632428"/>
              <a:gd name="connsiteX1" fmla="*/ 881743 w 9263743"/>
              <a:gd name="connsiteY1" fmla="*/ 181657 h 3632428"/>
              <a:gd name="connsiteX2" fmla="*/ 905529 w 9263743"/>
              <a:gd name="connsiteY2" fmla="*/ 1000132 h 3632428"/>
              <a:gd name="connsiteX3" fmla="*/ 1099457 w 9263743"/>
              <a:gd name="connsiteY3" fmla="*/ 1836285 h 3632428"/>
              <a:gd name="connsiteX4" fmla="*/ 1132114 w 9263743"/>
              <a:gd name="connsiteY4" fmla="*/ 1934257 h 3632428"/>
              <a:gd name="connsiteX5" fmla="*/ 1153886 w 9263743"/>
              <a:gd name="connsiteY5" fmla="*/ 1956028 h 3632428"/>
              <a:gd name="connsiteX6" fmla="*/ 1186543 w 9263743"/>
              <a:gd name="connsiteY6" fmla="*/ 1999571 h 3632428"/>
              <a:gd name="connsiteX7" fmla="*/ 1208314 w 9263743"/>
              <a:gd name="connsiteY7" fmla="*/ 2043114 h 3632428"/>
              <a:gd name="connsiteX8" fmla="*/ 1240972 w 9263743"/>
              <a:gd name="connsiteY8" fmla="*/ 2064885 h 3632428"/>
              <a:gd name="connsiteX9" fmla="*/ 1284514 w 9263743"/>
              <a:gd name="connsiteY9" fmla="*/ 2108428 h 3632428"/>
              <a:gd name="connsiteX10" fmla="*/ 1382486 w 9263743"/>
              <a:gd name="connsiteY10" fmla="*/ 2217285 h 3632428"/>
              <a:gd name="connsiteX11" fmla="*/ 1436914 w 9263743"/>
              <a:gd name="connsiteY11" fmla="*/ 2249943 h 3632428"/>
              <a:gd name="connsiteX12" fmla="*/ 1480457 w 9263743"/>
              <a:gd name="connsiteY12" fmla="*/ 2282600 h 3632428"/>
              <a:gd name="connsiteX13" fmla="*/ 1524000 w 9263743"/>
              <a:gd name="connsiteY13" fmla="*/ 2304371 h 3632428"/>
              <a:gd name="connsiteX14" fmla="*/ 1567543 w 9263743"/>
              <a:gd name="connsiteY14" fmla="*/ 2337028 h 3632428"/>
              <a:gd name="connsiteX15" fmla="*/ 1621972 w 9263743"/>
              <a:gd name="connsiteY15" fmla="*/ 2358800 h 3632428"/>
              <a:gd name="connsiteX16" fmla="*/ 1752600 w 9263743"/>
              <a:gd name="connsiteY16" fmla="*/ 2424114 h 3632428"/>
              <a:gd name="connsiteX17" fmla="*/ 1817914 w 9263743"/>
              <a:gd name="connsiteY17" fmla="*/ 2456771 h 3632428"/>
              <a:gd name="connsiteX18" fmla="*/ 1894114 w 9263743"/>
              <a:gd name="connsiteY18" fmla="*/ 2500314 h 3632428"/>
              <a:gd name="connsiteX19" fmla="*/ 2046514 w 9263743"/>
              <a:gd name="connsiteY19" fmla="*/ 2543857 h 3632428"/>
              <a:gd name="connsiteX20" fmla="*/ 2198914 w 9263743"/>
              <a:gd name="connsiteY20" fmla="*/ 2609171 h 3632428"/>
              <a:gd name="connsiteX21" fmla="*/ 2383972 w 9263743"/>
              <a:gd name="connsiteY21" fmla="*/ 2663600 h 3632428"/>
              <a:gd name="connsiteX22" fmla="*/ 2460172 w 9263743"/>
              <a:gd name="connsiteY22" fmla="*/ 2685371 h 3632428"/>
              <a:gd name="connsiteX23" fmla="*/ 2547257 w 9263743"/>
              <a:gd name="connsiteY23" fmla="*/ 2718028 h 3632428"/>
              <a:gd name="connsiteX24" fmla="*/ 2645229 w 9263743"/>
              <a:gd name="connsiteY24" fmla="*/ 2739800 h 3632428"/>
              <a:gd name="connsiteX25" fmla="*/ 2775857 w 9263743"/>
              <a:gd name="connsiteY25" fmla="*/ 2794228 h 3632428"/>
              <a:gd name="connsiteX26" fmla="*/ 2906486 w 9263743"/>
              <a:gd name="connsiteY26" fmla="*/ 2837771 h 3632428"/>
              <a:gd name="connsiteX27" fmla="*/ 3037114 w 9263743"/>
              <a:gd name="connsiteY27" fmla="*/ 2892200 h 3632428"/>
              <a:gd name="connsiteX28" fmla="*/ 3091543 w 9263743"/>
              <a:gd name="connsiteY28" fmla="*/ 2903085 h 3632428"/>
              <a:gd name="connsiteX29" fmla="*/ 3211286 w 9263743"/>
              <a:gd name="connsiteY29" fmla="*/ 2946628 h 3632428"/>
              <a:gd name="connsiteX30" fmla="*/ 3320143 w 9263743"/>
              <a:gd name="connsiteY30" fmla="*/ 2968400 h 3632428"/>
              <a:gd name="connsiteX31" fmla="*/ 3429000 w 9263743"/>
              <a:gd name="connsiteY31" fmla="*/ 3011943 h 3632428"/>
              <a:gd name="connsiteX32" fmla="*/ 3505200 w 9263743"/>
              <a:gd name="connsiteY32" fmla="*/ 3022828 h 3632428"/>
              <a:gd name="connsiteX33" fmla="*/ 3570514 w 9263743"/>
              <a:gd name="connsiteY33" fmla="*/ 3044600 h 3632428"/>
              <a:gd name="connsiteX34" fmla="*/ 3635829 w 9263743"/>
              <a:gd name="connsiteY34" fmla="*/ 3055485 h 3632428"/>
              <a:gd name="connsiteX35" fmla="*/ 4452257 w 9263743"/>
              <a:gd name="connsiteY35" fmla="*/ 3109914 h 3632428"/>
              <a:gd name="connsiteX36" fmla="*/ 5083629 w 9263743"/>
              <a:gd name="connsiteY36" fmla="*/ 3088143 h 3632428"/>
              <a:gd name="connsiteX37" fmla="*/ 5159829 w 9263743"/>
              <a:gd name="connsiteY37" fmla="*/ 3077257 h 3632428"/>
              <a:gd name="connsiteX38" fmla="*/ 5323114 w 9263743"/>
              <a:gd name="connsiteY38" fmla="*/ 3066371 h 3632428"/>
              <a:gd name="connsiteX39" fmla="*/ 5421086 w 9263743"/>
              <a:gd name="connsiteY39" fmla="*/ 3044600 h 3632428"/>
              <a:gd name="connsiteX40" fmla="*/ 5595257 w 9263743"/>
              <a:gd name="connsiteY40" fmla="*/ 3022828 h 3632428"/>
              <a:gd name="connsiteX41" fmla="*/ 5769429 w 9263743"/>
              <a:gd name="connsiteY41" fmla="*/ 2990171 h 3632428"/>
              <a:gd name="connsiteX42" fmla="*/ 5943600 w 9263743"/>
              <a:gd name="connsiteY42" fmla="*/ 2957514 h 3632428"/>
              <a:gd name="connsiteX43" fmla="*/ 6019800 w 9263743"/>
              <a:gd name="connsiteY43" fmla="*/ 2924857 h 3632428"/>
              <a:gd name="connsiteX44" fmla="*/ 6193972 w 9263743"/>
              <a:gd name="connsiteY44" fmla="*/ 2870428 h 3632428"/>
              <a:gd name="connsiteX45" fmla="*/ 6346372 w 9263743"/>
              <a:gd name="connsiteY45" fmla="*/ 2805114 h 3632428"/>
              <a:gd name="connsiteX46" fmla="*/ 6400800 w 9263743"/>
              <a:gd name="connsiteY46" fmla="*/ 2761571 h 3632428"/>
              <a:gd name="connsiteX47" fmla="*/ 6477000 w 9263743"/>
              <a:gd name="connsiteY47" fmla="*/ 2728914 h 3632428"/>
              <a:gd name="connsiteX48" fmla="*/ 6553200 w 9263743"/>
              <a:gd name="connsiteY48" fmla="*/ 2685371 h 3632428"/>
              <a:gd name="connsiteX49" fmla="*/ 6640286 w 9263743"/>
              <a:gd name="connsiteY49" fmla="*/ 2652714 h 3632428"/>
              <a:gd name="connsiteX50" fmla="*/ 6792686 w 9263743"/>
              <a:gd name="connsiteY50" fmla="*/ 2565628 h 3632428"/>
              <a:gd name="connsiteX51" fmla="*/ 6868886 w 9263743"/>
              <a:gd name="connsiteY51" fmla="*/ 2532971 h 3632428"/>
              <a:gd name="connsiteX52" fmla="*/ 6934200 w 9263743"/>
              <a:gd name="connsiteY52" fmla="*/ 2489428 h 3632428"/>
              <a:gd name="connsiteX53" fmla="*/ 7064829 w 9263743"/>
              <a:gd name="connsiteY53" fmla="*/ 2424114 h 3632428"/>
              <a:gd name="connsiteX54" fmla="*/ 7130143 w 9263743"/>
              <a:gd name="connsiteY54" fmla="*/ 2391457 h 3632428"/>
              <a:gd name="connsiteX55" fmla="*/ 7195457 w 9263743"/>
              <a:gd name="connsiteY55" fmla="*/ 2347914 h 3632428"/>
              <a:gd name="connsiteX56" fmla="*/ 7239000 w 9263743"/>
              <a:gd name="connsiteY56" fmla="*/ 2315257 h 3632428"/>
              <a:gd name="connsiteX57" fmla="*/ 7369629 w 9263743"/>
              <a:gd name="connsiteY57" fmla="*/ 2249943 h 3632428"/>
              <a:gd name="connsiteX58" fmla="*/ 7467600 w 9263743"/>
              <a:gd name="connsiteY58" fmla="*/ 2184628 h 3632428"/>
              <a:gd name="connsiteX59" fmla="*/ 7565572 w 9263743"/>
              <a:gd name="connsiteY59" fmla="*/ 2119314 h 3632428"/>
              <a:gd name="connsiteX60" fmla="*/ 7630886 w 9263743"/>
              <a:gd name="connsiteY60" fmla="*/ 2075771 h 3632428"/>
              <a:gd name="connsiteX61" fmla="*/ 7717972 w 9263743"/>
              <a:gd name="connsiteY61" fmla="*/ 1999571 h 3632428"/>
              <a:gd name="connsiteX62" fmla="*/ 7761514 w 9263743"/>
              <a:gd name="connsiteY62" fmla="*/ 1956028 h 3632428"/>
              <a:gd name="connsiteX63" fmla="*/ 7783286 w 9263743"/>
              <a:gd name="connsiteY63" fmla="*/ 1923371 h 3632428"/>
              <a:gd name="connsiteX64" fmla="*/ 7837714 w 9263743"/>
              <a:gd name="connsiteY64" fmla="*/ 1879828 h 3632428"/>
              <a:gd name="connsiteX65" fmla="*/ 7870372 w 9263743"/>
              <a:gd name="connsiteY65" fmla="*/ 1814514 h 3632428"/>
              <a:gd name="connsiteX66" fmla="*/ 7913914 w 9263743"/>
              <a:gd name="connsiteY66" fmla="*/ 1760085 h 3632428"/>
              <a:gd name="connsiteX67" fmla="*/ 7957457 w 9263743"/>
              <a:gd name="connsiteY67" fmla="*/ 1683885 h 3632428"/>
              <a:gd name="connsiteX68" fmla="*/ 8022772 w 9263743"/>
              <a:gd name="connsiteY68" fmla="*/ 1575028 h 3632428"/>
              <a:gd name="connsiteX69" fmla="*/ 8044543 w 9263743"/>
              <a:gd name="connsiteY69" fmla="*/ 1531485 h 3632428"/>
              <a:gd name="connsiteX70" fmla="*/ 8077200 w 9263743"/>
              <a:gd name="connsiteY70" fmla="*/ 1477057 h 3632428"/>
              <a:gd name="connsiteX71" fmla="*/ 8109857 w 9263743"/>
              <a:gd name="connsiteY71" fmla="*/ 1422628 h 3632428"/>
              <a:gd name="connsiteX72" fmla="*/ 8120743 w 9263743"/>
              <a:gd name="connsiteY72" fmla="*/ 1389971 h 3632428"/>
              <a:gd name="connsiteX73" fmla="*/ 8164286 w 9263743"/>
              <a:gd name="connsiteY73" fmla="*/ 1302885 h 3632428"/>
              <a:gd name="connsiteX74" fmla="*/ 8207829 w 9263743"/>
              <a:gd name="connsiteY74" fmla="*/ 1161371 h 3632428"/>
              <a:gd name="connsiteX75" fmla="*/ 8263643 w 9263743"/>
              <a:gd name="connsiteY75" fmla="*/ 785818 h 3632428"/>
              <a:gd name="connsiteX76" fmla="*/ 8335081 w 9263743"/>
              <a:gd name="connsiteY76" fmla="*/ 571504 h 3632428"/>
              <a:gd name="connsiteX77" fmla="*/ 8335081 w 9263743"/>
              <a:gd name="connsiteY77" fmla="*/ 285752 h 3632428"/>
              <a:gd name="connsiteX78" fmla="*/ 8335081 w 9263743"/>
              <a:gd name="connsiteY78" fmla="*/ 71438 h 3632428"/>
              <a:gd name="connsiteX79" fmla="*/ 9263743 w 9263743"/>
              <a:gd name="connsiteY79" fmla="*/ 0 h 3632428"/>
              <a:gd name="connsiteX80" fmla="*/ 9252857 w 9263743"/>
              <a:gd name="connsiteY80" fmla="*/ 3621543 h 3632428"/>
              <a:gd name="connsiteX81" fmla="*/ 87086 w 9263743"/>
              <a:gd name="connsiteY81" fmla="*/ 3632428 h 3632428"/>
              <a:gd name="connsiteX82" fmla="*/ 0 w 9263743"/>
              <a:gd name="connsiteY82" fmla="*/ 181657 h 3632428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87086 w 9267372"/>
              <a:gd name="connsiteY81" fmla="*/ 3632428 h 4750067"/>
              <a:gd name="connsiteX82" fmla="*/ 0 w 9267372"/>
              <a:gd name="connsiteY82" fmla="*/ 181657 h 4750067"/>
              <a:gd name="connsiteX0" fmla="*/ 0 w 9267372"/>
              <a:gd name="connsiteY0" fmla="*/ 181657 h 4750067"/>
              <a:gd name="connsiteX1" fmla="*/ 881743 w 9267372"/>
              <a:gd name="connsiteY1" fmla="*/ 181657 h 4750067"/>
              <a:gd name="connsiteX2" fmla="*/ 905529 w 9267372"/>
              <a:gd name="connsiteY2" fmla="*/ 1000132 h 4750067"/>
              <a:gd name="connsiteX3" fmla="*/ 1099457 w 9267372"/>
              <a:gd name="connsiteY3" fmla="*/ 1836285 h 4750067"/>
              <a:gd name="connsiteX4" fmla="*/ 1132114 w 9267372"/>
              <a:gd name="connsiteY4" fmla="*/ 1934257 h 4750067"/>
              <a:gd name="connsiteX5" fmla="*/ 1153886 w 9267372"/>
              <a:gd name="connsiteY5" fmla="*/ 1956028 h 4750067"/>
              <a:gd name="connsiteX6" fmla="*/ 1186543 w 9267372"/>
              <a:gd name="connsiteY6" fmla="*/ 1999571 h 4750067"/>
              <a:gd name="connsiteX7" fmla="*/ 1208314 w 9267372"/>
              <a:gd name="connsiteY7" fmla="*/ 2043114 h 4750067"/>
              <a:gd name="connsiteX8" fmla="*/ 1240972 w 9267372"/>
              <a:gd name="connsiteY8" fmla="*/ 2064885 h 4750067"/>
              <a:gd name="connsiteX9" fmla="*/ 1284514 w 9267372"/>
              <a:gd name="connsiteY9" fmla="*/ 2108428 h 4750067"/>
              <a:gd name="connsiteX10" fmla="*/ 1382486 w 9267372"/>
              <a:gd name="connsiteY10" fmla="*/ 2217285 h 4750067"/>
              <a:gd name="connsiteX11" fmla="*/ 1436914 w 9267372"/>
              <a:gd name="connsiteY11" fmla="*/ 2249943 h 4750067"/>
              <a:gd name="connsiteX12" fmla="*/ 1480457 w 9267372"/>
              <a:gd name="connsiteY12" fmla="*/ 2282600 h 4750067"/>
              <a:gd name="connsiteX13" fmla="*/ 1524000 w 9267372"/>
              <a:gd name="connsiteY13" fmla="*/ 2304371 h 4750067"/>
              <a:gd name="connsiteX14" fmla="*/ 1567543 w 9267372"/>
              <a:gd name="connsiteY14" fmla="*/ 2337028 h 4750067"/>
              <a:gd name="connsiteX15" fmla="*/ 1621972 w 9267372"/>
              <a:gd name="connsiteY15" fmla="*/ 2358800 h 4750067"/>
              <a:gd name="connsiteX16" fmla="*/ 1752600 w 9267372"/>
              <a:gd name="connsiteY16" fmla="*/ 2424114 h 4750067"/>
              <a:gd name="connsiteX17" fmla="*/ 1817914 w 9267372"/>
              <a:gd name="connsiteY17" fmla="*/ 2456771 h 4750067"/>
              <a:gd name="connsiteX18" fmla="*/ 1894114 w 9267372"/>
              <a:gd name="connsiteY18" fmla="*/ 2500314 h 4750067"/>
              <a:gd name="connsiteX19" fmla="*/ 2046514 w 9267372"/>
              <a:gd name="connsiteY19" fmla="*/ 2543857 h 4750067"/>
              <a:gd name="connsiteX20" fmla="*/ 2198914 w 9267372"/>
              <a:gd name="connsiteY20" fmla="*/ 2609171 h 4750067"/>
              <a:gd name="connsiteX21" fmla="*/ 2383972 w 9267372"/>
              <a:gd name="connsiteY21" fmla="*/ 2663600 h 4750067"/>
              <a:gd name="connsiteX22" fmla="*/ 2460172 w 9267372"/>
              <a:gd name="connsiteY22" fmla="*/ 2685371 h 4750067"/>
              <a:gd name="connsiteX23" fmla="*/ 2547257 w 9267372"/>
              <a:gd name="connsiteY23" fmla="*/ 2718028 h 4750067"/>
              <a:gd name="connsiteX24" fmla="*/ 2645229 w 9267372"/>
              <a:gd name="connsiteY24" fmla="*/ 2739800 h 4750067"/>
              <a:gd name="connsiteX25" fmla="*/ 2775857 w 9267372"/>
              <a:gd name="connsiteY25" fmla="*/ 2794228 h 4750067"/>
              <a:gd name="connsiteX26" fmla="*/ 2906486 w 9267372"/>
              <a:gd name="connsiteY26" fmla="*/ 2837771 h 4750067"/>
              <a:gd name="connsiteX27" fmla="*/ 3037114 w 9267372"/>
              <a:gd name="connsiteY27" fmla="*/ 2892200 h 4750067"/>
              <a:gd name="connsiteX28" fmla="*/ 3091543 w 9267372"/>
              <a:gd name="connsiteY28" fmla="*/ 2903085 h 4750067"/>
              <a:gd name="connsiteX29" fmla="*/ 3211286 w 9267372"/>
              <a:gd name="connsiteY29" fmla="*/ 2946628 h 4750067"/>
              <a:gd name="connsiteX30" fmla="*/ 3320143 w 9267372"/>
              <a:gd name="connsiteY30" fmla="*/ 2968400 h 4750067"/>
              <a:gd name="connsiteX31" fmla="*/ 3429000 w 9267372"/>
              <a:gd name="connsiteY31" fmla="*/ 3011943 h 4750067"/>
              <a:gd name="connsiteX32" fmla="*/ 3505200 w 9267372"/>
              <a:gd name="connsiteY32" fmla="*/ 3022828 h 4750067"/>
              <a:gd name="connsiteX33" fmla="*/ 3570514 w 9267372"/>
              <a:gd name="connsiteY33" fmla="*/ 3044600 h 4750067"/>
              <a:gd name="connsiteX34" fmla="*/ 3635829 w 9267372"/>
              <a:gd name="connsiteY34" fmla="*/ 3055485 h 4750067"/>
              <a:gd name="connsiteX35" fmla="*/ 4452257 w 9267372"/>
              <a:gd name="connsiteY35" fmla="*/ 3109914 h 4750067"/>
              <a:gd name="connsiteX36" fmla="*/ 5083629 w 9267372"/>
              <a:gd name="connsiteY36" fmla="*/ 3088143 h 4750067"/>
              <a:gd name="connsiteX37" fmla="*/ 5159829 w 9267372"/>
              <a:gd name="connsiteY37" fmla="*/ 3077257 h 4750067"/>
              <a:gd name="connsiteX38" fmla="*/ 5323114 w 9267372"/>
              <a:gd name="connsiteY38" fmla="*/ 3066371 h 4750067"/>
              <a:gd name="connsiteX39" fmla="*/ 5421086 w 9267372"/>
              <a:gd name="connsiteY39" fmla="*/ 3044600 h 4750067"/>
              <a:gd name="connsiteX40" fmla="*/ 5595257 w 9267372"/>
              <a:gd name="connsiteY40" fmla="*/ 3022828 h 4750067"/>
              <a:gd name="connsiteX41" fmla="*/ 5769429 w 9267372"/>
              <a:gd name="connsiteY41" fmla="*/ 2990171 h 4750067"/>
              <a:gd name="connsiteX42" fmla="*/ 5943600 w 9267372"/>
              <a:gd name="connsiteY42" fmla="*/ 2957514 h 4750067"/>
              <a:gd name="connsiteX43" fmla="*/ 6019800 w 9267372"/>
              <a:gd name="connsiteY43" fmla="*/ 2924857 h 4750067"/>
              <a:gd name="connsiteX44" fmla="*/ 6193972 w 9267372"/>
              <a:gd name="connsiteY44" fmla="*/ 2870428 h 4750067"/>
              <a:gd name="connsiteX45" fmla="*/ 6346372 w 9267372"/>
              <a:gd name="connsiteY45" fmla="*/ 2805114 h 4750067"/>
              <a:gd name="connsiteX46" fmla="*/ 6400800 w 9267372"/>
              <a:gd name="connsiteY46" fmla="*/ 2761571 h 4750067"/>
              <a:gd name="connsiteX47" fmla="*/ 6477000 w 9267372"/>
              <a:gd name="connsiteY47" fmla="*/ 2728914 h 4750067"/>
              <a:gd name="connsiteX48" fmla="*/ 6553200 w 9267372"/>
              <a:gd name="connsiteY48" fmla="*/ 2685371 h 4750067"/>
              <a:gd name="connsiteX49" fmla="*/ 6640286 w 9267372"/>
              <a:gd name="connsiteY49" fmla="*/ 2652714 h 4750067"/>
              <a:gd name="connsiteX50" fmla="*/ 6792686 w 9267372"/>
              <a:gd name="connsiteY50" fmla="*/ 2565628 h 4750067"/>
              <a:gd name="connsiteX51" fmla="*/ 6868886 w 9267372"/>
              <a:gd name="connsiteY51" fmla="*/ 2532971 h 4750067"/>
              <a:gd name="connsiteX52" fmla="*/ 6934200 w 9267372"/>
              <a:gd name="connsiteY52" fmla="*/ 2489428 h 4750067"/>
              <a:gd name="connsiteX53" fmla="*/ 7064829 w 9267372"/>
              <a:gd name="connsiteY53" fmla="*/ 2424114 h 4750067"/>
              <a:gd name="connsiteX54" fmla="*/ 7130143 w 9267372"/>
              <a:gd name="connsiteY54" fmla="*/ 2391457 h 4750067"/>
              <a:gd name="connsiteX55" fmla="*/ 7195457 w 9267372"/>
              <a:gd name="connsiteY55" fmla="*/ 2347914 h 4750067"/>
              <a:gd name="connsiteX56" fmla="*/ 7239000 w 9267372"/>
              <a:gd name="connsiteY56" fmla="*/ 2315257 h 4750067"/>
              <a:gd name="connsiteX57" fmla="*/ 7369629 w 9267372"/>
              <a:gd name="connsiteY57" fmla="*/ 2249943 h 4750067"/>
              <a:gd name="connsiteX58" fmla="*/ 7467600 w 9267372"/>
              <a:gd name="connsiteY58" fmla="*/ 2184628 h 4750067"/>
              <a:gd name="connsiteX59" fmla="*/ 7565572 w 9267372"/>
              <a:gd name="connsiteY59" fmla="*/ 2119314 h 4750067"/>
              <a:gd name="connsiteX60" fmla="*/ 7630886 w 9267372"/>
              <a:gd name="connsiteY60" fmla="*/ 2075771 h 4750067"/>
              <a:gd name="connsiteX61" fmla="*/ 7717972 w 9267372"/>
              <a:gd name="connsiteY61" fmla="*/ 1999571 h 4750067"/>
              <a:gd name="connsiteX62" fmla="*/ 7761514 w 9267372"/>
              <a:gd name="connsiteY62" fmla="*/ 1956028 h 4750067"/>
              <a:gd name="connsiteX63" fmla="*/ 7783286 w 9267372"/>
              <a:gd name="connsiteY63" fmla="*/ 1923371 h 4750067"/>
              <a:gd name="connsiteX64" fmla="*/ 7837714 w 9267372"/>
              <a:gd name="connsiteY64" fmla="*/ 1879828 h 4750067"/>
              <a:gd name="connsiteX65" fmla="*/ 7870372 w 9267372"/>
              <a:gd name="connsiteY65" fmla="*/ 1814514 h 4750067"/>
              <a:gd name="connsiteX66" fmla="*/ 7913914 w 9267372"/>
              <a:gd name="connsiteY66" fmla="*/ 1760085 h 4750067"/>
              <a:gd name="connsiteX67" fmla="*/ 7957457 w 9267372"/>
              <a:gd name="connsiteY67" fmla="*/ 1683885 h 4750067"/>
              <a:gd name="connsiteX68" fmla="*/ 8022772 w 9267372"/>
              <a:gd name="connsiteY68" fmla="*/ 1575028 h 4750067"/>
              <a:gd name="connsiteX69" fmla="*/ 8044543 w 9267372"/>
              <a:gd name="connsiteY69" fmla="*/ 1531485 h 4750067"/>
              <a:gd name="connsiteX70" fmla="*/ 8077200 w 9267372"/>
              <a:gd name="connsiteY70" fmla="*/ 1477057 h 4750067"/>
              <a:gd name="connsiteX71" fmla="*/ 8109857 w 9267372"/>
              <a:gd name="connsiteY71" fmla="*/ 1422628 h 4750067"/>
              <a:gd name="connsiteX72" fmla="*/ 8120743 w 9267372"/>
              <a:gd name="connsiteY72" fmla="*/ 1389971 h 4750067"/>
              <a:gd name="connsiteX73" fmla="*/ 8164286 w 9267372"/>
              <a:gd name="connsiteY73" fmla="*/ 1302885 h 4750067"/>
              <a:gd name="connsiteX74" fmla="*/ 8207829 w 9267372"/>
              <a:gd name="connsiteY74" fmla="*/ 1161371 h 4750067"/>
              <a:gd name="connsiteX75" fmla="*/ 8263643 w 9267372"/>
              <a:gd name="connsiteY75" fmla="*/ 785818 h 4750067"/>
              <a:gd name="connsiteX76" fmla="*/ 8335081 w 9267372"/>
              <a:gd name="connsiteY76" fmla="*/ 571504 h 4750067"/>
              <a:gd name="connsiteX77" fmla="*/ 8335081 w 9267372"/>
              <a:gd name="connsiteY77" fmla="*/ 285752 h 4750067"/>
              <a:gd name="connsiteX78" fmla="*/ 8335081 w 9267372"/>
              <a:gd name="connsiteY78" fmla="*/ 71438 h 4750067"/>
              <a:gd name="connsiteX79" fmla="*/ 9263743 w 9267372"/>
              <a:gd name="connsiteY79" fmla="*/ 0 h 4750067"/>
              <a:gd name="connsiteX80" fmla="*/ 9263743 w 9267372"/>
              <a:gd name="connsiteY80" fmla="*/ 4750067 h 4750067"/>
              <a:gd name="connsiteX81" fmla="*/ 119742 w 9267372"/>
              <a:gd name="connsiteY81" fmla="*/ 4750067 h 4750067"/>
              <a:gd name="connsiteX82" fmla="*/ 0 w 9267372"/>
              <a:gd name="connsiteY82" fmla="*/ 181657 h 4750067"/>
              <a:gd name="connsiteX0" fmla="*/ 0 w 9267372"/>
              <a:gd name="connsiteY0" fmla="*/ 110219 h 4678629"/>
              <a:gd name="connsiteX1" fmla="*/ 881743 w 9267372"/>
              <a:gd name="connsiteY1" fmla="*/ 110219 h 4678629"/>
              <a:gd name="connsiteX2" fmla="*/ 905529 w 9267372"/>
              <a:gd name="connsiteY2" fmla="*/ 928694 h 4678629"/>
              <a:gd name="connsiteX3" fmla="*/ 1099457 w 9267372"/>
              <a:gd name="connsiteY3" fmla="*/ 1764847 h 4678629"/>
              <a:gd name="connsiteX4" fmla="*/ 1132114 w 9267372"/>
              <a:gd name="connsiteY4" fmla="*/ 1862819 h 4678629"/>
              <a:gd name="connsiteX5" fmla="*/ 1153886 w 9267372"/>
              <a:gd name="connsiteY5" fmla="*/ 1884590 h 4678629"/>
              <a:gd name="connsiteX6" fmla="*/ 1186543 w 9267372"/>
              <a:gd name="connsiteY6" fmla="*/ 1928133 h 4678629"/>
              <a:gd name="connsiteX7" fmla="*/ 1208314 w 9267372"/>
              <a:gd name="connsiteY7" fmla="*/ 1971676 h 4678629"/>
              <a:gd name="connsiteX8" fmla="*/ 1240972 w 9267372"/>
              <a:gd name="connsiteY8" fmla="*/ 1993447 h 4678629"/>
              <a:gd name="connsiteX9" fmla="*/ 1284514 w 9267372"/>
              <a:gd name="connsiteY9" fmla="*/ 2036990 h 4678629"/>
              <a:gd name="connsiteX10" fmla="*/ 1382486 w 9267372"/>
              <a:gd name="connsiteY10" fmla="*/ 2145847 h 4678629"/>
              <a:gd name="connsiteX11" fmla="*/ 1436914 w 9267372"/>
              <a:gd name="connsiteY11" fmla="*/ 2178505 h 4678629"/>
              <a:gd name="connsiteX12" fmla="*/ 1480457 w 9267372"/>
              <a:gd name="connsiteY12" fmla="*/ 2211162 h 4678629"/>
              <a:gd name="connsiteX13" fmla="*/ 1524000 w 9267372"/>
              <a:gd name="connsiteY13" fmla="*/ 2232933 h 4678629"/>
              <a:gd name="connsiteX14" fmla="*/ 1567543 w 9267372"/>
              <a:gd name="connsiteY14" fmla="*/ 2265590 h 4678629"/>
              <a:gd name="connsiteX15" fmla="*/ 1621972 w 9267372"/>
              <a:gd name="connsiteY15" fmla="*/ 2287362 h 4678629"/>
              <a:gd name="connsiteX16" fmla="*/ 1752600 w 9267372"/>
              <a:gd name="connsiteY16" fmla="*/ 2352676 h 4678629"/>
              <a:gd name="connsiteX17" fmla="*/ 1817914 w 9267372"/>
              <a:gd name="connsiteY17" fmla="*/ 2385333 h 4678629"/>
              <a:gd name="connsiteX18" fmla="*/ 1894114 w 9267372"/>
              <a:gd name="connsiteY18" fmla="*/ 2428876 h 4678629"/>
              <a:gd name="connsiteX19" fmla="*/ 2046514 w 9267372"/>
              <a:gd name="connsiteY19" fmla="*/ 2472419 h 4678629"/>
              <a:gd name="connsiteX20" fmla="*/ 2198914 w 9267372"/>
              <a:gd name="connsiteY20" fmla="*/ 2537733 h 4678629"/>
              <a:gd name="connsiteX21" fmla="*/ 2383972 w 9267372"/>
              <a:gd name="connsiteY21" fmla="*/ 2592162 h 4678629"/>
              <a:gd name="connsiteX22" fmla="*/ 2460172 w 9267372"/>
              <a:gd name="connsiteY22" fmla="*/ 2613933 h 4678629"/>
              <a:gd name="connsiteX23" fmla="*/ 2547257 w 9267372"/>
              <a:gd name="connsiteY23" fmla="*/ 2646590 h 4678629"/>
              <a:gd name="connsiteX24" fmla="*/ 2645229 w 9267372"/>
              <a:gd name="connsiteY24" fmla="*/ 2668362 h 4678629"/>
              <a:gd name="connsiteX25" fmla="*/ 2775857 w 9267372"/>
              <a:gd name="connsiteY25" fmla="*/ 2722790 h 4678629"/>
              <a:gd name="connsiteX26" fmla="*/ 2906486 w 9267372"/>
              <a:gd name="connsiteY26" fmla="*/ 2766333 h 4678629"/>
              <a:gd name="connsiteX27" fmla="*/ 3037114 w 9267372"/>
              <a:gd name="connsiteY27" fmla="*/ 2820762 h 4678629"/>
              <a:gd name="connsiteX28" fmla="*/ 3091543 w 9267372"/>
              <a:gd name="connsiteY28" fmla="*/ 2831647 h 4678629"/>
              <a:gd name="connsiteX29" fmla="*/ 3211286 w 9267372"/>
              <a:gd name="connsiteY29" fmla="*/ 2875190 h 4678629"/>
              <a:gd name="connsiteX30" fmla="*/ 3320143 w 9267372"/>
              <a:gd name="connsiteY30" fmla="*/ 2896962 h 4678629"/>
              <a:gd name="connsiteX31" fmla="*/ 3429000 w 9267372"/>
              <a:gd name="connsiteY31" fmla="*/ 2940505 h 4678629"/>
              <a:gd name="connsiteX32" fmla="*/ 3505200 w 9267372"/>
              <a:gd name="connsiteY32" fmla="*/ 2951390 h 4678629"/>
              <a:gd name="connsiteX33" fmla="*/ 3570514 w 9267372"/>
              <a:gd name="connsiteY33" fmla="*/ 2973162 h 4678629"/>
              <a:gd name="connsiteX34" fmla="*/ 3635829 w 9267372"/>
              <a:gd name="connsiteY34" fmla="*/ 2984047 h 4678629"/>
              <a:gd name="connsiteX35" fmla="*/ 4452257 w 9267372"/>
              <a:gd name="connsiteY35" fmla="*/ 3038476 h 4678629"/>
              <a:gd name="connsiteX36" fmla="*/ 5083629 w 9267372"/>
              <a:gd name="connsiteY36" fmla="*/ 3016705 h 4678629"/>
              <a:gd name="connsiteX37" fmla="*/ 5159829 w 9267372"/>
              <a:gd name="connsiteY37" fmla="*/ 3005819 h 4678629"/>
              <a:gd name="connsiteX38" fmla="*/ 5323114 w 9267372"/>
              <a:gd name="connsiteY38" fmla="*/ 2994933 h 4678629"/>
              <a:gd name="connsiteX39" fmla="*/ 5421086 w 9267372"/>
              <a:gd name="connsiteY39" fmla="*/ 2973162 h 4678629"/>
              <a:gd name="connsiteX40" fmla="*/ 5595257 w 9267372"/>
              <a:gd name="connsiteY40" fmla="*/ 2951390 h 4678629"/>
              <a:gd name="connsiteX41" fmla="*/ 5769429 w 9267372"/>
              <a:gd name="connsiteY41" fmla="*/ 2918733 h 4678629"/>
              <a:gd name="connsiteX42" fmla="*/ 5943600 w 9267372"/>
              <a:gd name="connsiteY42" fmla="*/ 2886076 h 4678629"/>
              <a:gd name="connsiteX43" fmla="*/ 6019800 w 9267372"/>
              <a:gd name="connsiteY43" fmla="*/ 2853419 h 4678629"/>
              <a:gd name="connsiteX44" fmla="*/ 6193972 w 9267372"/>
              <a:gd name="connsiteY44" fmla="*/ 2798990 h 4678629"/>
              <a:gd name="connsiteX45" fmla="*/ 6346372 w 9267372"/>
              <a:gd name="connsiteY45" fmla="*/ 2733676 h 4678629"/>
              <a:gd name="connsiteX46" fmla="*/ 6400800 w 9267372"/>
              <a:gd name="connsiteY46" fmla="*/ 2690133 h 4678629"/>
              <a:gd name="connsiteX47" fmla="*/ 6477000 w 9267372"/>
              <a:gd name="connsiteY47" fmla="*/ 2657476 h 4678629"/>
              <a:gd name="connsiteX48" fmla="*/ 6553200 w 9267372"/>
              <a:gd name="connsiteY48" fmla="*/ 2613933 h 4678629"/>
              <a:gd name="connsiteX49" fmla="*/ 6640286 w 9267372"/>
              <a:gd name="connsiteY49" fmla="*/ 2581276 h 4678629"/>
              <a:gd name="connsiteX50" fmla="*/ 6792686 w 9267372"/>
              <a:gd name="connsiteY50" fmla="*/ 2494190 h 4678629"/>
              <a:gd name="connsiteX51" fmla="*/ 6868886 w 9267372"/>
              <a:gd name="connsiteY51" fmla="*/ 2461533 h 4678629"/>
              <a:gd name="connsiteX52" fmla="*/ 6934200 w 9267372"/>
              <a:gd name="connsiteY52" fmla="*/ 2417990 h 4678629"/>
              <a:gd name="connsiteX53" fmla="*/ 7064829 w 9267372"/>
              <a:gd name="connsiteY53" fmla="*/ 2352676 h 4678629"/>
              <a:gd name="connsiteX54" fmla="*/ 7130143 w 9267372"/>
              <a:gd name="connsiteY54" fmla="*/ 2320019 h 4678629"/>
              <a:gd name="connsiteX55" fmla="*/ 7195457 w 9267372"/>
              <a:gd name="connsiteY55" fmla="*/ 2276476 h 4678629"/>
              <a:gd name="connsiteX56" fmla="*/ 7239000 w 9267372"/>
              <a:gd name="connsiteY56" fmla="*/ 2243819 h 4678629"/>
              <a:gd name="connsiteX57" fmla="*/ 7369629 w 9267372"/>
              <a:gd name="connsiteY57" fmla="*/ 2178505 h 4678629"/>
              <a:gd name="connsiteX58" fmla="*/ 7467600 w 9267372"/>
              <a:gd name="connsiteY58" fmla="*/ 2113190 h 4678629"/>
              <a:gd name="connsiteX59" fmla="*/ 7565572 w 9267372"/>
              <a:gd name="connsiteY59" fmla="*/ 2047876 h 4678629"/>
              <a:gd name="connsiteX60" fmla="*/ 7630886 w 9267372"/>
              <a:gd name="connsiteY60" fmla="*/ 2004333 h 4678629"/>
              <a:gd name="connsiteX61" fmla="*/ 7717972 w 9267372"/>
              <a:gd name="connsiteY61" fmla="*/ 1928133 h 4678629"/>
              <a:gd name="connsiteX62" fmla="*/ 7761514 w 9267372"/>
              <a:gd name="connsiteY62" fmla="*/ 1884590 h 4678629"/>
              <a:gd name="connsiteX63" fmla="*/ 7783286 w 9267372"/>
              <a:gd name="connsiteY63" fmla="*/ 1851933 h 4678629"/>
              <a:gd name="connsiteX64" fmla="*/ 7837714 w 9267372"/>
              <a:gd name="connsiteY64" fmla="*/ 1808390 h 4678629"/>
              <a:gd name="connsiteX65" fmla="*/ 7870372 w 9267372"/>
              <a:gd name="connsiteY65" fmla="*/ 1743076 h 4678629"/>
              <a:gd name="connsiteX66" fmla="*/ 7913914 w 9267372"/>
              <a:gd name="connsiteY66" fmla="*/ 1688647 h 4678629"/>
              <a:gd name="connsiteX67" fmla="*/ 7957457 w 9267372"/>
              <a:gd name="connsiteY67" fmla="*/ 1612447 h 4678629"/>
              <a:gd name="connsiteX68" fmla="*/ 8022772 w 9267372"/>
              <a:gd name="connsiteY68" fmla="*/ 1503590 h 4678629"/>
              <a:gd name="connsiteX69" fmla="*/ 8044543 w 9267372"/>
              <a:gd name="connsiteY69" fmla="*/ 1460047 h 4678629"/>
              <a:gd name="connsiteX70" fmla="*/ 8077200 w 9267372"/>
              <a:gd name="connsiteY70" fmla="*/ 1405619 h 4678629"/>
              <a:gd name="connsiteX71" fmla="*/ 8109857 w 9267372"/>
              <a:gd name="connsiteY71" fmla="*/ 1351190 h 4678629"/>
              <a:gd name="connsiteX72" fmla="*/ 8120743 w 9267372"/>
              <a:gd name="connsiteY72" fmla="*/ 1318533 h 4678629"/>
              <a:gd name="connsiteX73" fmla="*/ 8164286 w 9267372"/>
              <a:gd name="connsiteY73" fmla="*/ 1231447 h 4678629"/>
              <a:gd name="connsiteX74" fmla="*/ 8207829 w 9267372"/>
              <a:gd name="connsiteY74" fmla="*/ 1089933 h 4678629"/>
              <a:gd name="connsiteX75" fmla="*/ 8263643 w 9267372"/>
              <a:gd name="connsiteY75" fmla="*/ 714380 h 4678629"/>
              <a:gd name="connsiteX76" fmla="*/ 8335081 w 9267372"/>
              <a:gd name="connsiteY76" fmla="*/ 500066 h 4678629"/>
              <a:gd name="connsiteX77" fmla="*/ 8335081 w 9267372"/>
              <a:gd name="connsiteY77" fmla="*/ 214314 h 4678629"/>
              <a:gd name="connsiteX78" fmla="*/ 8335081 w 9267372"/>
              <a:gd name="connsiteY78" fmla="*/ 0 h 4678629"/>
              <a:gd name="connsiteX79" fmla="*/ 9263742 w 9267372"/>
              <a:gd name="connsiteY79" fmla="*/ 21701 h 4678629"/>
              <a:gd name="connsiteX80" fmla="*/ 9263743 w 9267372"/>
              <a:gd name="connsiteY80" fmla="*/ 4678629 h 4678629"/>
              <a:gd name="connsiteX81" fmla="*/ 119742 w 9267372"/>
              <a:gd name="connsiteY81" fmla="*/ 4678629 h 4678629"/>
              <a:gd name="connsiteX82" fmla="*/ 0 w 9267372"/>
              <a:gd name="connsiteY82" fmla="*/ 110219 h 4678629"/>
              <a:gd name="connsiteX0" fmla="*/ 0 w 9267372"/>
              <a:gd name="connsiteY0" fmla="*/ 88518 h 4656928"/>
              <a:gd name="connsiteX1" fmla="*/ 881743 w 9267372"/>
              <a:gd name="connsiteY1" fmla="*/ 88518 h 4656928"/>
              <a:gd name="connsiteX2" fmla="*/ 905529 w 9267372"/>
              <a:gd name="connsiteY2" fmla="*/ 906993 h 4656928"/>
              <a:gd name="connsiteX3" fmla="*/ 1099457 w 9267372"/>
              <a:gd name="connsiteY3" fmla="*/ 1743146 h 4656928"/>
              <a:gd name="connsiteX4" fmla="*/ 1132114 w 9267372"/>
              <a:gd name="connsiteY4" fmla="*/ 1841118 h 4656928"/>
              <a:gd name="connsiteX5" fmla="*/ 1153886 w 9267372"/>
              <a:gd name="connsiteY5" fmla="*/ 1862889 h 4656928"/>
              <a:gd name="connsiteX6" fmla="*/ 1186543 w 9267372"/>
              <a:gd name="connsiteY6" fmla="*/ 1906432 h 4656928"/>
              <a:gd name="connsiteX7" fmla="*/ 1208314 w 9267372"/>
              <a:gd name="connsiteY7" fmla="*/ 1949975 h 4656928"/>
              <a:gd name="connsiteX8" fmla="*/ 1240972 w 9267372"/>
              <a:gd name="connsiteY8" fmla="*/ 1971746 h 4656928"/>
              <a:gd name="connsiteX9" fmla="*/ 1284514 w 9267372"/>
              <a:gd name="connsiteY9" fmla="*/ 2015289 h 4656928"/>
              <a:gd name="connsiteX10" fmla="*/ 1382486 w 9267372"/>
              <a:gd name="connsiteY10" fmla="*/ 2124146 h 4656928"/>
              <a:gd name="connsiteX11" fmla="*/ 1436914 w 9267372"/>
              <a:gd name="connsiteY11" fmla="*/ 2156804 h 4656928"/>
              <a:gd name="connsiteX12" fmla="*/ 1480457 w 9267372"/>
              <a:gd name="connsiteY12" fmla="*/ 2189461 h 4656928"/>
              <a:gd name="connsiteX13" fmla="*/ 1524000 w 9267372"/>
              <a:gd name="connsiteY13" fmla="*/ 2211232 h 4656928"/>
              <a:gd name="connsiteX14" fmla="*/ 1567543 w 9267372"/>
              <a:gd name="connsiteY14" fmla="*/ 2243889 h 4656928"/>
              <a:gd name="connsiteX15" fmla="*/ 1621972 w 9267372"/>
              <a:gd name="connsiteY15" fmla="*/ 2265661 h 4656928"/>
              <a:gd name="connsiteX16" fmla="*/ 1752600 w 9267372"/>
              <a:gd name="connsiteY16" fmla="*/ 2330975 h 4656928"/>
              <a:gd name="connsiteX17" fmla="*/ 1817914 w 9267372"/>
              <a:gd name="connsiteY17" fmla="*/ 2363632 h 4656928"/>
              <a:gd name="connsiteX18" fmla="*/ 1894114 w 9267372"/>
              <a:gd name="connsiteY18" fmla="*/ 2407175 h 4656928"/>
              <a:gd name="connsiteX19" fmla="*/ 2046514 w 9267372"/>
              <a:gd name="connsiteY19" fmla="*/ 2450718 h 4656928"/>
              <a:gd name="connsiteX20" fmla="*/ 2198914 w 9267372"/>
              <a:gd name="connsiteY20" fmla="*/ 2516032 h 4656928"/>
              <a:gd name="connsiteX21" fmla="*/ 2383972 w 9267372"/>
              <a:gd name="connsiteY21" fmla="*/ 2570461 h 4656928"/>
              <a:gd name="connsiteX22" fmla="*/ 2460172 w 9267372"/>
              <a:gd name="connsiteY22" fmla="*/ 2592232 h 4656928"/>
              <a:gd name="connsiteX23" fmla="*/ 2547257 w 9267372"/>
              <a:gd name="connsiteY23" fmla="*/ 2624889 h 4656928"/>
              <a:gd name="connsiteX24" fmla="*/ 2645229 w 9267372"/>
              <a:gd name="connsiteY24" fmla="*/ 2646661 h 4656928"/>
              <a:gd name="connsiteX25" fmla="*/ 2775857 w 9267372"/>
              <a:gd name="connsiteY25" fmla="*/ 2701089 h 4656928"/>
              <a:gd name="connsiteX26" fmla="*/ 2906486 w 9267372"/>
              <a:gd name="connsiteY26" fmla="*/ 2744632 h 4656928"/>
              <a:gd name="connsiteX27" fmla="*/ 3037114 w 9267372"/>
              <a:gd name="connsiteY27" fmla="*/ 2799061 h 4656928"/>
              <a:gd name="connsiteX28" fmla="*/ 3091543 w 9267372"/>
              <a:gd name="connsiteY28" fmla="*/ 2809946 h 4656928"/>
              <a:gd name="connsiteX29" fmla="*/ 3211286 w 9267372"/>
              <a:gd name="connsiteY29" fmla="*/ 2853489 h 4656928"/>
              <a:gd name="connsiteX30" fmla="*/ 3320143 w 9267372"/>
              <a:gd name="connsiteY30" fmla="*/ 2875261 h 4656928"/>
              <a:gd name="connsiteX31" fmla="*/ 3429000 w 9267372"/>
              <a:gd name="connsiteY31" fmla="*/ 2918804 h 4656928"/>
              <a:gd name="connsiteX32" fmla="*/ 3505200 w 9267372"/>
              <a:gd name="connsiteY32" fmla="*/ 2929689 h 4656928"/>
              <a:gd name="connsiteX33" fmla="*/ 3570514 w 9267372"/>
              <a:gd name="connsiteY33" fmla="*/ 2951461 h 4656928"/>
              <a:gd name="connsiteX34" fmla="*/ 3635829 w 9267372"/>
              <a:gd name="connsiteY34" fmla="*/ 2962346 h 4656928"/>
              <a:gd name="connsiteX35" fmla="*/ 4452257 w 9267372"/>
              <a:gd name="connsiteY35" fmla="*/ 3016775 h 4656928"/>
              <a:gd name="connsiteX36" fmla="*/ 5083629 w 9267372"/>
              <a:gd name="connsiteY36" fmla="*/ 2995004 h 4656928"/>
              <a:gd name="connsiteX37" fmla="*/ 5159829 w 9267372"/>
              <a:gd name="connsiteY37" fmla="*/ 2984118 h 4656928"/>
              <a:gd name="connsiteX38" fmla="*/ 5323114 w 9267372"/>
              <a:gd name="connsiteY38" fmla="*/ 2973232 h 4656928"/>
              <a:gd name="connsiteX39" fmla="*/ 5421086 w 9267372"/>
              <a:gd name="connsiteY39" fmla="*/ 2951461 h 4656928"/>
              <a:gd name="connsiteX40" fmla="*/ 5595257 w 9267372"/>
              <a:gd name="connsiteY40" fmla="*/ 2929689 h 4656928"/>
              <a:gd name="connsiteX41" fmla="*/ 5769429 w 9267372"/>
              <a:gd name="connsiteY41" fmla="*/ 2897032 h 4656928"/>
              <a:gd name="connsiteX42" fmla="*/ 5943600 w 9267372"/>
              <a:gd name="connsiteY42" fmla="*/ 2864375 h 4656928"/>
              <a:gd name="connsiteX43" fmla="*/ 6019800 w 9267372"/>
              <a:gd name="connsiteY43" fmla="*/ 2831718 h 4656928"/>
              <a:gd name="connsiteX44" fmla="*/ 6193972 w 9267372"/>
              <a:gd name="connsiteY44" fmla="*/ 2777289 h 4656928"/>
              <a:gd name="connsiteX45" fmla="*/ 6346372 w 9267372"/>
              <a:gd name="connsiteY45" fmla="*/ 2711975 h 4656928"/>
              <a:gd name="connsiteX46" fmla="*/ 6400800 w 9267372"/>
              <a:gd name="connsiteY46" fmla="*/ 2668432 h 4656928"/>
              <a:gd name="connsiteX47" fmla="*/ 6477000 w 9267372"/>
              <a:gd name="connsiteY47" fmla="*/ 2635775 h 4656928"/>
              <a:gd name="connsiteX48" fmla="*/ 6553200 w 9267372"/>
              <a:gd name="connsiteY48" fmla="*/ 2592232 h 4656928"/>
              <a:gd name="connsiteX49" fmla="*/ 6640286 w 9267372"/>
              <a:gd name="connsiteY49" fmla="*/ 2559575 h 4656928"/>
              <a:gd name="connsiteX50" fmla="*/ 6792686 w 9267372"/>
              <a:gd name="connsiteY50" fmla="*/ 2472489 h 4656928"/>
              <a:gd name="connsiteX51" fmla="*/ 6868886 w 9267372"/>
              <a:gd name="connsiteY51" fmla="*/ 2439832 h 4656928"/>
              <a:gd name="connsiteX52" fmla="*/ 6934200 w 9267372"/>
              <a:gd name="connsiteY52" fmla="*/ 2396289 h 4656928"/>
              <a:gd name="connsiteX53" fmla="*/ 7064829 w 9267372"/>
              <a:gd name="connsiteY53" fmla="*/ 2330975 h 4656928"/>
              <a:gd name="connsiteX54" fmla="*/ 7130143 w 9267372"/>
              <a:gd name="connsiteY54" fmla="*/ 2298318 h 4656928"/>
              <a:gd name="connsiteX55" fmla="*/ 7195457 w 9267372"/>
              <a:gd name="connsiteY55" fmla="*/ 2254775 h 4656928"/>
              <a:gd name="connsiteX56" fmla="*/ 7239000 w 9267372"/>
              <a:gd name="connsiteY56" fmla="*/ 2222118 h 4656928"/>
              <a:gd name="connsiteX57" fmla="*/ 7369629 w 9267372"/>
              <a:gd name="connsiteY57" fmla="*/ 2156804 h 4656928"/>
              <a:gd name="connsiteX58" fmla="*/ 7467600 w 9267372"/>
              <a:gd name="connsiteY58" fmla="*/ 2091489 h 4656928"/>
              <a:gd name="connsiteX59" fmla="*/ 7565572 w 9267372"/>
              <a:gd name="connsiteY59" fmla="*/ 2026175 h 4656928"/>
              <a:gd name="connsiteX60" fmla="*/ 7630886 w 9267372"/>
              <a:gd name="connsiteY60" fmla="*/ 1982632 h 4656928"/>
              <a:gd name="connsiteX61" fmla="*/ 7717972 w 9267372"/>
              <a:gd name="connsiteY61" fmla="*/ 1906432 h 4656928"/>
              <a:gd name="connsiteX62" fmla="*/ 7761514 w 9267372"/>
              <a:gd name="connsiteY62" fmla="*/ 1862889 h 4656928"/>
              <a:gd name="connsiteX63" fmla="*/ 7783286 w 9267372"/>
              <a:gd name="connsiteY63" fmla="*/ 1830232 h 4656928"/>
              <a:gd name="connsiteX64" fmla="*/ 7837714 w 9267372"/>
              <a:gd name="connsiteY64" fmla="*/ 1786689 h 4656928"/>
              <a:gd name="connsiteX65" fmla="*/ 7870372 w 9267372"/>
              <a:gd name="connsiteY65" fmla="*/ 1721375 h 4656928"/>
              <a:gd name="connsiteX66" fmla="*/ 7913914 w 9267372"/>
              <a:gd name="connsiteY66" fmla="*/ 1666946 h 4656928"/>
              <a:gd name="connsiteX67" fmla="*/ 7957457 w 9267372"/>
              <a:gd name="connsiteY67" fmla="*/ 1590746 h 4656928"/>
              <a:gd name="connsiteX68" fmla="*/ 8022772 w 9267372"/>
              <a:gd name="connsiteY68" fmla="*/ 1481889 h 4656928"/>
              <a:gd name="connsiteX69" fmla="*/ 8044543 w 9267372"/>
              <a:gd name="connsiteY69" fmla="*/ 1438346 h 4656928"/>
              <a:gd name="connsiteX70" fmla="*/ 8077200 w 9267372"/>
              <a:gd name="connsiteY70" fmla="*/ 1383918 h 4656928"/>
              <a:gd name="connsiteX71" fmla="*/ 8109857 w 9267372"/>
              <a:gd name="connsiteY71" fmla="*/ 1329489 h 4656928"/>
              <a:gd name="connsiteX72" fmla="*/ 8120743 w 9267372"/>
              <a:gd name="connsiteY72" fmla="*/ 1296832 h 4656928"/>
              <a:gd name="connsiteX73" fmla="*/ 8164286 w 9267372"/>
              <a:gd name="connsiteY73" fmla="*/ 1209746 h 4656928"/>
              <a:gd name="connsiteX74" fmla="*/ 8207829 w 9267372"/>
              <a:gd name="connsiteY74" fmla="*/ 1068232 h 4656928"/>
              <a:gd name="connsiteX75" fmla="*/ 8263643 w 9267372"/>
              <a:gd name="connsiteY75" fmla="*/ 692679 h 4656928"/>
              <a:gd name="connsiteX76" fmla="*/ 8335081 w 9267372"/>
              <a:gd name="connsiteY76" fmla="*/ 478365 h 4656928"/>
              <a:gd name="connsiteX77" fmla="*/ 8335081 w 9267372"/>
              <a:gd name="connsiteY77" fmla="*/ 192613 h 4656928"/>
              <a:gd name="connsiteX78" fmla="*/ 8335080 w 9267372"/>
              <a:gd name="connsiteY78" fmla="*/ 0 h 4656928"/>
              <a:gd name="connsiteX79" fmla="*/ 9263742 w 9267372"/>
              <a:gd name="connsiteY79" fmla="*/ 0 h 4656928"/>
              <a:gd name="connsiteX80" fmla="*/ 9263743 w 9267372"/>
              <a:gd name="connsiteY80" fmla="*/ 4656928 h 4656928"/>
              <a:gd name="connsiteX81" fmla="*/ 119742 w 9267372"/>
              <a:gd name="connsiteY81" fmla="*/ 4656928 h 4656928"/>
              <a:gd name="connsiteX82" fmla="*/ 0 w 9267372"/>
              <a:gd name="connsiteY82" fmla="*/ 88518 h 4656928"/>
              <a:gd name="connsiteX0" fmla="*/ 0 w 9147630"/>
              <a:gd name="connsiteY0" fmla="*/ 93138 h 4656928"/>
              <a:gd name="connsiteX1" fmla="*/ 762001 w 9147630"/>
              <a:gd name="connsiteY1" fmla="*/ 88518 h 4656928"/>
              <a:gd name="connsiteX2" fmla="*/ 785787 w 9147630"/>
              <a:gd name="connsiteY2" fmla="*/ 906993 h 4656928"/>
              <a:gd name="connsiteX3" fmla="*/ 979715 w 9147630"/>
              <a:gd name="connsiteY3" fmla="*/ 1743146 h 4656928"/>
              <a:gd name="connsiteX4" fmla="*/ 1012372 w 9147630"/>
              <a:gd name="connsiteY4" fmla="*/ 1841118 h 4656928"/>
              <a:gd name="connsiteX5" fmla="*/ 1034144 w 9147630"/>
              <a:gd name="connsiteY5" fmla="*/ 1862889 h 4656928"/>
              <a:gd name="connsiteX6" fmla="*/ 1066801 w 9147630"/>
              <a:gd name="connsiteY6" fmla="*/ 1906432 h 4656928"/>
              <a:gd name="connsiteX7" fmla="*/ 1088572 w 9147630"/>
              <a:gd name="connsiteY7" fmla="*/ 1949975 h 4656928"/>
              <a:gd name="connsiteX8" fmla="*/ 1121230 w 9147630"/>
              <a:gd name="connsiteY8" fmla="*/ 1971746 h 4656928"/>
              <a:gd name="connsiteX9" fmla="*/ 1164772 w 9147630"/>
              <a:gd name="connsiteY9" fmla="*/ 2015289 h 4656928"/>
              <a:gd name="connsiteX10" fmla="*/ 1262744 w 9147630"/>
              <a:gd name="connsiteY10" fmla="*/ 2124146 h 4656928"/>
              <a:gd name="connsiteX11" fmla="*/ 1317172 w 9147630"/>
              <a:gd name="connsiteY11" fmla="*/ 2156804 h 4656928"/>
              <a:gd name="connsiteX12" fmla="*/ 1360715 w 9147630"/>
              <a:gd name="connsiteY12" fmla="*/ 2189461 h 4656928"/>
              <a:gd name="connsiteX13" fmla="*/ 1404258 w 9147630"/>
              <a:gd name="connsiteY13" fmla="*/ 2211232 h 4656928"/>
              <a:gd name="connsiteX14" fmla="*/ 1447801 w 9147630"/>
              <a:gd name="connsiteY14" fmla="*/ 2243889 h 4656928"/>
              <a:gd name="connsiteX15" fmla="*/ 1502230 w 9147630"/>
              <a:gd name="connsiteY15" fmla="*/ 2265661 h 4656928"/>
              <a:gd name="connsiteX16" fmla="*/ 1632858 w 9147630"/>
              <a:gd name="connsiteY16" fmla="*/ 2330975 h 4656928"/>
              <a:gd name="connsiteX17" fmla="*/ 1698172 w 9147630"/>
              <a:gd name="connsiteY17" fmla="*/ 2363632 h 4656928"/>
              <a:gd name="connsiteX18" fmla="*/ 1774372 w 9147630"/>
              <a:gd name="connsiteY18" fmla="*/ 2407175 h 4656928"/>
              <a:gd name="connsiteX19" fmla="*/ 1926772 w 9147630"/>
              <a:gd name="connsiteY19" fmla="*/ 2450718 h 4656928"/>
              <a:gd name="connsiteX20" fmla="*/ 2079172 w 9147630"/>
              <a:gd name="connsiteY20" fmla="*/ 2516032 h 4656928"/>
              <a:gd name="connsiteX21" fmla="*/ 2264230 w 9147630"/>
              <a:gd name="connsiteY21" fmla="*/ 2570461 h 4656928"/>
              <a:gd name="connsiteX22" fmla="*/ 2340430 w 9147630"/>
              <a:gd name="connsiteY22" fmla="*/ 2592232 h 4656928"/>
              <a:gd name="connsiteX23" fmla="*/ 2427515 w 9147630"/>
              <a:gd name="connsiteY23" fmla="*/ 2624889 h 4656928"/>
              <a:gd name="connsiteX24" fmla="*/ 2525487 w 9147630"/>
              <a:gd name="connsiteY24" fmla="*/ 2646661 h 4656928"/>
              <a:gd name="connsiteX25" fmla="*/ 2656115 w 9147630"/>
              <a:gd name="connsiteY25" fmla="*/ 2701089 h 4656928"/>
              <a:gd name="connsiteX26" fmla="*/ 2786744 w 9147630"/>
              <a:gd name="connsiteY26" fmla="*/ 2744632 h 4656928"/>
              <a:gd name="connsiteX27" fmla="*/ 2917372 w 9147630"/>
              <a:gd name="connsiteY27" fmla="*/ 2799061 h 4656928"/>
              <a:gd name="connsiteX28" fmla="*/ 2971801 w 9147630"/>
              <a:gd name="connsiteY28" fmla="*/ 2809946 h 4656928"/>
              <a:gd name="connsiteX29" fmla="*/ 3091544 w 9147630"/>
              <a:gd name="connsiteY29" fmla="*/ 2853489 h 4656928"/>
              <a:gd name="connsiteX30" fmla="*/ 3200401 w 9147630"/>
              <a:gd name="connsiteY30" fmla="*/ 2875261 h 4656928"/>
              <a:gd name="connsiteX31" fmla="*/ 3309258 w 9147630"/>
              <a:gd name="connsiteY31" fmla="*/ 2918804 h 4656928"/>
              <a:gd name="connsiteX32" fmla="*/ 3385458 w 9147630"/>
              <a:gd name="connsiteY32" fmla="*/ 2929689 h 4656928"/>
              <a:gd name="connsiteX33" fmla="*/ 3450772 w 9147630"/>
              <a:gd name="connsiteY33" fmla="*/ 2951461 h 4656928"/>
              <a:gd name="connsiteX34" fmla="*/ 3516087 w 9147630"/>
              <a:gd name="connsiteY34" fmla="*/ 2962346 h 4656928"/>
              <a:gd name="connsiteX35" fmla="*/ 4332515 w 9147630"/>
              <a:gd name="connsiteY35" fmla="*/ 3016775 h 4656928"/>
              <a:gd name="connsiteX36" fmla="*/ 4963887 w 9147630"/>
              <a:gd name="connsiteY36" fmla="*/ 2995004 h 4656928"/>
              <a:gd name="connsiteX37" fmla="*/ 5040087 w 9147630"/>
              <a:gd name="connsiteY37" fmla="*/ 2984118 h 4656928"/>
              <a:gd name="connsiteX38" fmla="*/ 5203372 w 9147630"/>
              <a:gd name="connsiteY38" fmla="*/ 2973232 h 4656928"/>
              <a:gd name="connsiteX39" fmla="*/ 5301344 w 9147630"/>
              <a:gd name="connsiteY39" fmla="*/ 2951461 h 4656928"/>
              <a:gd name="connsiteX40" fmla="*/ 5475515 w 9147630"/>
              <a:gd name="connsiteY40" fmla="*/ 2929689 h 4656928"/>
              <a:gd name="connsiteX41" fmla="*/ 5649687 w 9147630"/>
              <a:gd name="connsiteY41" fmla="*/ 2897032 h 4656928"/>
              <a:gd name="connsiteX42" fmla="*/ 5823858 w 9147630"/>
              <a:gd name="connsiteY42" fmla="*/ 2864375 h 4656928"/>
              <a:gd name="connsiteX43" fmla="*/ 5900058 w 9147630"/>
              <a:gd name="connsiteY43" fmla="*/ 2831718 h 4656928"/>
              <a:gd name="connsiteX44" fmla="*/ 6074230 w 9147630"/>
              <a:gd name="connsiteY44" fmla="*/ 2777289 h 4656928"/>
              <a:gd name="connsiteX45" fmla="*/ 6226630 w 9147630"/>
              <a:gd name="connsiteY45" fmla="*/ 2711975 h 4656928"/>
              <a:gd name="connsiteX46" fmla="*/ 6281058 w 9147630"/>
              <a:gd name="connsiteY46" fmla="*/ 2668432 h 4656928"/>
              <a:gd name="connsiteX47" fmla="*/ 6357258 w 9147630"/>
              <a:gd name="connsiteY47" fmla="*/ 2635775 h 4656928"/>
              <a:gd name="connsiteX48" fmla="*/ 6433458 w 9147630"/>
              <a:gd name="connsiteY48" fmla="*/ 2592232 h 4656928"/>
              <a:gd name="connsiteX49" fmla="*/ 6520544 w 9147630"/>
              <a:gd name="connsiteY49" fmla="*/ 2559575 h 4656928"/>
              <a:gd name="connsiteX50" fmla="*/ 6672944 w 9147630"/>
              <a:gd name="connsiteY50" fmla="*/ 2472489 h 4656928"/>
              <a:gd name="connsiteX51" fmla="*/ 6749144 w 9147630"/>
              <a:gd name="connsiteY51" fmla="*/ 2439832 h 4656928"/>
              <a:gd name="connsiteX52" fmla="*/ 6814458 w 9147630"/>
              <a:gd name="connsiteY52" fmla="*/ 2396289 h 4656928"/>
              <a:gd name="connsiteX53" fmla="*/ 6945087 w 9147630"/>
              <a:gd name="connsiteY53" fmla="*/ 2330975 h 4656928"/>
              <a:gd name="connsiteX54" fmla="*/ 7010401 w 9147630"/>
              <a:gd name="connsiteY54" fmla="*/ 2298318 h 4656928"/>
              <a:gd name="connsiteX55" fmla="*/ 7075715 w 9147630"/>
              <a:gd name="connsiteY55" fmla="*/ 2254775 h 4656928"/>
              <a:gd name="connsiteX56" fmla="*/ 7119258 w 9147630"/>
              <a:gd name="connsiteY56" fmla="*/ 2222118 h 4656928"/>
              <a:gd name="connsiteX57" fmla="*/ 7249887 w 9147630"/>
              <a:gd name="connsiteY57" fmla="*/ 2156804 h 4656928"/>
              <a:gd name="connsiteX58" fmla="*/ 7347858 w 9147630"/>
              <a:gd name="connsiteY58" fmla="*/ 2091489 h 4656928"/>
              <a:gd name="connsiteX59" fmla="*/ 7445830 w 9147630"/>
              <a:gd name="connsiteY59" fmla="*/ 2026175 h 4656928"/>
              <a:gd name="connsiteX60" fmla="*/ 7511144 w 9147630"/>
              <a:gd name="connsiteY60" fmla="*/ 1982632 h 4656928"/>
              <a:gd name="connsiteX61" fmla="*/ 7598230 w 9147630"/>
              <a:gd name="connsiteY61" fmla="*/ 1906432 h 4656928"/>
              <a:gd name="connsiteX62" fmla="*/ 7641772 w 9147630"/>
              <a:gd name="connsiteY62" fmla="*/ 1862889 h 4656928"/>
              <a:gd name="connsiteX63" fmla="*/ 7663544 w 9147630"/>
              <a:gd name="connsiteY63" fmla="*/ 1830232 h 4656928"/>
              <a:gd name="connsiteX64" fmla="*/ 7717972 w 9147630"/>
              <a:gd name="connsiteY64" fmla="*/ 1786689 h 4656928"/>
              <a:gd name="connsiteX65" fmla="*/ 7750630 w 9147630"/>
              <a:gd name="connsiteY65" fmla="*/ 1721375 h 4656928"/>
              <a:gd name="connsiteX66" fmla="*/ 7794172 w 9147630"/>
              <a:gd name="connsiteY66" fmla="*/ 1666946 h 4656928"/>
              <a:gd name="connsiteX67" fmla="*/ 7837715 w 9147630"/>
              <a:gd name="connsiteY67" fmla="*/ 1590746 h 4656928"/>
              <a:gd name="connsiteX68" fmla="*/ 7903030 w 9147630"/>
              <a:gd name="connsiteY68" fmla="*/ 1481889 h 4656928"/>
              <a:gd name="connsiteX69" fmla="*/ 7924801 w 9147630"/>
              <a:gd name="connsiteY69" fmla="*/ 1438346 h 4656928"/>
              <a:gd name="connsiteX70" fmla="*/ 7957458 w 9147630"/>
              <a:gd name="connsiteY70" fmla="*/ 1383918 h 4656928"/>
              <a:gd name="connsiteX71" fmla="*/ 7990115 w 9147630"/>
              <a:gd name="connsiteY71" fmla="*/ 1329489 h 4656928"/>
              <a:gd name="connsiteX72" fmla="*/ 8001001 w 9147630"/>
              <a:gd name="connsiteY72" fmla="*/ 1296832 h 4656928"/>
              <a:gd name="connsiteX73" fmla="*/ 8044544 w 9147630"/>
              <a:gd name="connsiteY73" fmla="*/ 1209746 h 4656928"/>
              <a:gd name="connsiteX74" fmla="*/ 8088087 w 9147630"/>
              <a:gd name="connsiteY74" fmla="*/ 1068232 h 4656928"/>
              <a:gd name="connsiteX75" fmla="*/ 8143901 w 9147630"/>
              <a:gd name="connsiteY75" fmla="*/ 692679 h 4656928"/>
              <a:gd name="connsiteX76" fmla="*/ 8215339 w 9147630"/>
              <a:gd name="connsiteY76" fmla="*/ 478365 h 4656928"/>
              <a:gd name="connsiteX77" fmla="*/ 8215339 w 9147630"/>
              <a:gd name="connsiteY77" fmla="*/ 192613 h 4656928"/>
              <a:gd name="connsiteX78" fmla="*/ 8215338 w 9147630"/>
              <a:gd name="connsiteY78" fmla="*/ 0 h 4656928"/>
              <a:gd name="connsiteX79" fmla="*/ 9144000 w 9147630"/>
              <a:gd name="connsiteY79" fmla="*/ 0 h 4656928"/>
              <a:gd name="connsiteX80" fmla="*/ 9144001 w 9147630"/>
              <a:gd name="connsiteY80" fmla="*/ 4656928 h 4656928"/>
              <a:gd name="connsiteX81" fmla="*/ 0 w 9147630"/>
              <a:gd name="connsiteY81" fmla="*/ 4656928 h 4656928"/>
              <a:gd name="connsiteX82" fmla="*/ 0 w 9147630"/>
              <a:gd name="connsiteY82" fmla="*/ 93138 h 4656928"/>
              <a:gd name="connsiteX0" fmla="*/ 0 w 9147630"/>
              <a:gd name="connsiteY0" fmla="*/ 93139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93139 h 4656929"/>
              <a:gd name="connsiteX0" fmla="*/ 0 w 9147630"/>
              <a:gd name="connsiteY0" fmla="*/ 1 h 4656929"/>
              <a:gd name="connsiteX1" fmla="*/ 785786 w 9147630"/>
              <a:gd name="connsiteY1" fmla="*/ 0 h 4656929"/>
              <a:gd name="connsiteX2" fmla="*/ 785787 w 9147630"/>
              <a:gd name="connsiteY2" fmla="*/ 906994 h 4656929"/>
              <a:gd name="connsiteX3" fmla="*/ 979715 w 9147630"/>
              <a:gd name="connsiteY3" fmla="*/ 1743147 h 4656929"/>
              <a:gd name="connsiteX4" fmla="*/ 1012372 w 9147630"/>
              <a:gd name="connsiteY4" fmla="*/ 1841119 h 4656929"/>
              <a:gd name="connsiteX5" fmla="*/ 1034144 w 9147630"/>
              <a:gd name="connsiteY5" fmla="*/ 1862890 h 4656929"/>
              <a:gd name="connsiteX6" fmla="*/ 1066801 w 9147630"/>
              <a:gd name="connsiteY6" fmla="*/ 1906433 h 4656929"/>
              <a:gd name="connsiteX7" fmla="*/ 1088572 w 9147630"/>
              <a:gd name="connsiteY7" fmla="*/ 1949976 h 4656929"/>
              <a:gd name="connsiteX8" fmla="*/ 1121230 w 9147630"/>
              <a:gd name="connsiteY8" fmla="*/ 1971747 h 4656929"/>
              <a:gd name="connsiteX9" fmla="*/ 1164772 w 9147630"/>
              <a:gd name="connsiteY9" fmla="*/ 2015290 h 4656929"/>
              <a:gd name="connsiteX10" fmla="*/ 1262744 w 9147630"/>
              <a:gd name="connsiteY10" fmla="*/ 2124147 h 4656929"/>
              <a:gd name="connsiteX11" fmla="*/ 1317172 w 9147630"/>
              <a:gd name="connsiteY11" fmla="*/ 2156805 h 4656929"/>
              <a:gd name="connsiteX12" fmla="*/ 1360715 w 9147630"/>
              <a:gd name="connsiteY12" fmla="*/ 2189462 h 4656929"/>
              <a:gd name="connsiteX13" fmla="*/ 1404258 w 9147630"/>
              <a:gd name="connsiteY13" fmla="*/ 2211233 h 4656929"/>
              <a:gd name="connsiteX14" fmla="*/ 1447801 w 9147630"/>
              <a:gd name="connsiteY14" fmla="*/ 2243890 h 4656929"/>
              <a:gd name="connsiteX15" fmla="*/ 1502230 w 9147630"/>
              <a:gd name="connsiteY15" fmla="*/ 2265662 h 4656929"/>
              <a:gd name="connsiteX16" fmla="*/ 1632858 w 9147630"/>
              <a:gd name="connsiteY16" fmla="*/ 2330976 h 4656929"/>
              <a:gd name="connsiteX17" fmla="*/ 1698172 w 9147630"/>
              <a:gd name="connsiteY17" fmla="*/ 2363633 h 4656929"/>
              <a:gd name="connsiteX18" fmla="*/ 1774372 w 9147630"/>
              <a:gd name="connsiteY18" fmla="*/ 2407176 h 4656929"/>
              <a:gd name="connsiteX19" fmla="*/ 1926772 w 9147630"/>
              <a:gd name="connsiteY19" fmla="*/ 2450719 h 4656929"/>
              <a:gd name="connsiteX20" fmla="*/ 2079172 w 9147630"/>
              <a:gd name="connsiteY20" fmla="*/ 2516033 h 4656929"/>
              <a:gd name="connsiteX21" fmla="*/ 2264230 w 9147630"/>
              <a:gd name="connsiteY21" fmla="*/ 2570462 h 4656929"/>
              <a:gd name="connsiteX22" fmla="*/ 2340430 w 9147630"/>
              <a:gd name="connsiteY22" fmla="*/ 2592233 h 4656929"/>
              <a:gd name="connsiteX23" fmla="*/ 2427515 w 9147630"/>
              <a:gd name="connsiteY23" fmla="*/ 2624890 h 4656929"/>
              <a:gd name="connsiteX24" fmla="*/ 2525487 w 9147630"/>
              <a:gd name="connsiteY24" fmla="*/ 2646662 h 4656929"/>
              <a:gd name="connsiteX25" fmla="*/ 2656115 w 9147630"/>
              <a:gd name="connsiteY25" fmla="*/ 2701090 h 4656929"/>
              <a:gd name="connsiteX26" fmla="*/ 2786744 w 9147630"/>
              <a:gd name="connsiteY26" fmla="*/ 2744633 h 4656929"/>
              <a:gd name="connsiteX27" fmla="*/ 2917372 w 9147630"/>
              <a:gd name="connsiteY27" fmla="*/ 2799062 h 4656929"/>
              <a:gd name="connsiteX28" fmla="*/ 2971801 w 9147630"/>
              <a:gd name="connsiteY28" fmla="*/ 2809947 h 4656929"/>
              <a:gd name="connsiteX29" fmla="*/ 3091544 w 9147630"/>
              <a:gd name="connsiteY29" fmla="*/ 2853490 h 4656929"/>
              <a:gd name="connsiteX30" fmla="*/ 3200401 w 9147630"/>
              <a:gd name="connsiteY30" fmla="*/ 2875262 h 4656929"/>
              <a:gd name="connsiteX31" fmla="*/ 3309258 w 9147630"/>
              <a:gd name="connsiteY31" fmla="*/ 2918805 h 4656929"/>
              <a:gd name="connsiteX32" fmla="*/ 3385458 w 9147630"/>
              <a:gd name="connsiteY32" fmla="*/ 2929690 h 4656929"/>
              <a:gd name="connsiteX33" fmla="*/ 3450772 w 9147630"/>
              <a:gd name="connsiteY33" fmla="*/ 2951462 h 4656929"/>
              <a:gd name="connsiteX34" fmla="*/ 3516087 w 9147630"/>
              <a:gd name="connsiteY34" fmla="*/ 2962347 h 4656929"/>
              <a:gd name="connsiteX35" fmla="*/ 4332515 w 9147630"/>
              <a:gd name="connsiteY35" fmla="*/ 3016776 h 4656929"/>
              <a:gd name="connsiteX36" fmla="*/ 4963887 w 9147630"/>
              <a:gd name="connsiteY36" fmla="*/ 2995005 h 4656929"/>
              <a:gd name="connsiteX37" fmla="*/ 5040087 w 9147630"/>
              <a:gd name="connsiteY37" fmla="*/ 2984119 h 4656929"/>
              <a:gd name="connsiteX38" fmla="*/ 5203372 w 9147630"/>
              <a:gd name="connsiteY38" fmla="*/ 2973233 h 4656929"/>
              <a:gd name="connsiteX39" fmla="*/ 5301344 w 9147630"/>
              <a:gd name="connsiteY39" fmla="*/ 2951462 h 4656929"/>
              <a:gd name="connsiteX40" fmla="*/ 5475515 w 9147630"/>
              <a:gd name="connsiteY40" fmla="*/ 2929690 h 4656929"/>
              <a:gd name="connsiteX41" fmla="*/ 5649687 w 9147630"/>
              <a:gd name="connsiteY41" fmla="*/ 2897033 h 4656929"/>
              <a:gd name="connsiteX42" fmla="*/ 5823858 w 9147630"/>
              <a:gd name="connsiteY42" fmla="*/ 2864376 h 4656929"/>
              <a:gd name="connsiteX43" fmla="*/ 5900058 w 9147630"/>
              <a:gd name="connsiteY43" fmla="*/ 2831719 h 4656929"/>
              <a:gd name="connsiteX44" fmla="*/ 6074230 w 9147630"/>
              <a:gd name="connsiteY44" fmla="*/ 2777290 h 4656929"/>
              <a:gd name="connsiteX45" fmla="*/ 6226630 w 9147630"/>
              <a:gd name="connsiteY45" fmla="*/ 2711976 h 4656929"/>
              <a:gd name="connsiteX46" fmla="*/ 6281058 w 9147630"/>
              <a:gd name="connsiteY46" fmla="*/ 2668433 h 4656929"/>
              <a:gd name="connsiteX47" fmla="*/ 6357258 w 9147630"/>
              <a:gd name="connsiteY47" fmla="*/ 2635776 h 4656929"/>
              <a:gd name="connsiteX48" fmla="*/ 6433458 w 9147630"/>
              <a:gd name="connsiteY48" fmla="*/ 2592233 h 4656929"/>
              <a:gd name="connsiteX49" fmla="*/ 6520544 w 9147630"/>
              <a:gd name="connsiteY49" fmla="*/ 2559576 h 4656929"/>
              <a:gd name="connsiteX50" fmla="*/ 6672944 w 9147630"/>
              <a:gd name="connsiteY50" fmla="*/ 2472490 h 4656929"/>
              <a:gd name="connsiteX51" fmla="*/ 6749144 w 9147630"/>
              <a:gd name="connsiteY51" fmla="*/ 2439833 h 4656929"/>
              <a:gd name="connsiteX52" fmla="*/ 6814458 w 9147630"/>
              <a:gd name="connsiteY52" fmla="*/ 2396290 h 4656929"/>
              <a:gd name="connsiteX53" fmla="*/ 6945087 w 9147630"/>
              <a:gd name="connsiteY53" fmla="*/ 2330976 h 4656929"/>
              <a:gd name="connsiteX54" fmla="*/ 7010401 w 9147630"/>
              <a:gd name="connsiteY54" fmla="*/ 2298319 h 4656929"/>
              <a:gd name="connsiteX55" fmla="*/ 7075715 w 9147630"/>
              <a:gd name="connsiteY55" fmla="*/ 2254776 h 4656929"/>
              <a:gd name="connsiteX56" fmla="*/ 7119258 w 9147630"/>
              <a:gd name="connsiteY56" fmla="*/ 2222119 h 4656929"/>
              <a:gd name="connsiteX57" fmla="*/ 7249887 w 9147630"/>
              <a:gd name="connsiteY57" fmla="*/ 2156805 h 4656929"/>
              <a:gd name="connsiteX58" fmla="*/ 7347858 w 9147630"/>
              <a:gd name="connsiteY58" fmla="*/ 2091490 h 4656929"/>
              <a:gd name="connsiteX59" fmla="*/ 7445830 w 9147630"/>
              <a:gd name="connsiteY59" fmla="*/ 2026176 h 4656929"/>
              <a:gd name="connsiteX60" fmla="*/ 7511144 w 9147630"/>
              <a:gd name="connsiteY60" fmla="*/ 1982633 h 4656929"/>
              <a:gd name="connsiteX61" fmla="*/ 7598230 w 9147630"/>
              <a:gd name="connsiteY61" fmla="*/ 1906433 h 4656929"/>
              <a:gd name="connsiteX62" fmla="*/ 7641772 w 9147630"/>
              <a:gd name="connsiteY62" fmla="*/ 1862890 h 4656929"/>
              <a:gd name="connsiteX63" fmla="*/ 7663544 w 9147630"/>
              <a:gd name="connsiteY63" fmla="*/ 1830233 h 4656929"/>
              <a:gd name="connsiteX64" fmla="*/ 7717972 w 9147630"/>
              <a:gd name="connsiteY64" fmla="*/ 1786690 h 4656929"/>
              <a:gd name="connsiteX65" fmla="*/ 7750630 w 9147630"/>
              <a:gd name="connsiteY65" fmla="*/ 1721376 h 4656929"/>
              <a:gd name="connsiteX66" fmla="*/ 7794172 w 9147630"/>
              <a:gd name="connsiteY66" fmla="*/ 1666947 h 4656929"/>
              <a:gd name="connsiteX67" fmla="*/ 7837715 w 9147630"/>
              <a:gd name="connsiteY67" fmla="*/ 1590747 h 4656929"/>
              <a:gd name="connsiteX68" fmla="*/ 7903030 w 9147630"/>
              <a:gd name="connsiteY68" fmla="*/ 1481890 h 4656929"/>
              <a:gd name="connsiteX69" fmla="*/ 7924801 w 9147630"/>
              <a:gd name="connsiteY69" fmla="*/ 1438347 h 4656929"/>
              <a:gd name="connsiteX70" fmla="*/ 7957458 w 9147630"/>
              <a:gd name="connsiteY70" fmla="*/ 1383919 h 4656929"/>
              <a:gd name="connsiteX71" fmla="*/ 7990115 w 9147630"/>
              <a:gd name="connsiteY71" fmla="*/ 1329490 h 4656929"/>
              <a:gd name="connsiteX72" fmla="*/ 8001001 w 9147630"/>
              <a:gd name="connsiteY72" fmla="*/ 1296833 h 4656929"/>
              <a:gd name="connsiteX73" fmla="*/ 8044544 w 9147630"/>
              <a:gd name="connsiteY73" fmla="*/ 1209747 h 4656929"/>
              <a:gd name="connsiteX74" fmla="*/ 8088087 w 9147630"/>
              <a:gd name="connsiteY74" fmla="*/ 1068233 h 4656929"/>
              <a:gd name="connsiteX75" fmla="*/ 8143901 w 9147630"/>
              <a:gd name="connsiteY75" fmla="*/ 692680 h 4656929"/>
              <a:gd name="connsiteX76" fmla="*/ 8215339 w 9147630"/>
              <a:gd name="connsiteY76" fmla="*/ 478366 h 4656929"/>
              <a:gd name="connsiteX77" fmla="*/ 8215339 w 9147630"/>
              <a:gd name="connsiteY77" fmla="*/ 192614 h 4656929"/>
              <a:gd name="connsiteX78" fmla="*/ 8215338 w 9147630"/>
              <a:gd name="connsiteY78" fmla="*/ 1 h 4656929"/>
              <a:gd name="connsiteX79" fmla="*/ 9144000 w 9147630"/>
              <a:gd name="connsiteY79" fmla="*/ 1 h 4656929"/>
              <a:gd name="connsiteX80" fmla="*/ 9144001 w 9147630"/>
              <a:gd name="connsiteY80" fmla="*/ 4656929 h 4656929"/>
              <a:gd name="connsiteX81" fmla="*/ 0 w 9147630"/>
              <a:gd name="connsiteY81" fmla="*/ 4656929 h 4656929"/>
              <a:gd name="connsiteX82" fmla="*/ 0 w 9147630"/>
              <a:gd name="connsiteY82" fmla="*/ 1 h 465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9147630" h="4656929">
                <a:moveTo>
                  <a:pt x="0" y="1"/>
                </a:moveTo>
                <a:lnTo>
                  <a:pt x="785786" y="0"/>
                </a:lnTo>
                <a:cubicBezTo>
                  <a:pt x="785786" y="302331"/>
                  <a:pt x="785787" y="604663"/>
                  <a:pt x="785787" y="906994"/>
                </a:cubicBezTo>
                <a:lnTo>
                  <a:pt x="979715" y="1743147"/>
                </a:lnTo>
                <a:cubicBezTo>
                  <a:pt x="990601" y="1775804"/>
                  <a:pt x="998127" y="1809781"/>
                  <a:pt x="1012372" y="1841119"/>
                </a:cubicBezTo>
                <a:cubicBezTo>
                  <a:pt x="1016619" y="1850462"/>
                  <a:pt x="1027574" y="1855006"/>
                  <a:pt x="1034144" y="1862890"/>
                </a:cubicBezTo>
                <a:cubicBezTo>
                  <a:pt x="1045759" y="1876828"/>
                  <a:pt x="1057185" y="1891048"/>
                  <a:pt x="1066801" y="1906433"/>
                </a:cubicBezTo>
                <a:cubicBezTo>
                  <a:pt x="1075401" y="1920194"/>
                  <a:pt x="1078183" y="1937510"/>
                  <a:pt x="1088572" y="1949976"/>
                </a:cubicBezTo>
                <a:cubicBezTo>
                  <a:pt x="1096948" y="1960027"/>
                  <a:pt x="1111297" y="1963233"/>
                  <a:pt x="1121230" y="1971747"/>
                </a:cubicBezTo>
                <a:cubicBezTo>
                  <a:pt x="1136815" y="1985105"/>
                  <a:pt x="1151255" y="1999842"/>
                  <a:pt x="1164772" y="2015290"/>
                </a:cubicBezTo>
                <a:cubicBezTo>
                  <a:pt x="1199914" y="2055452"/>
                  <a:pt x="1211737" y="2093542"/>
                  <a:pt x="1262744" y="2124147"/>
                </a:cubicBezTo>
                <a:cubicBezTo>
                  <a:pt x="1280887" y="2135033"/>
                  <a:pt x="1299568" y="2145069"/>
                  <a:pt x="1317172" y="2156805"/>
                </a:cubicBezTo>
                <a:cubicBezTo>
                  <a:pt x="1332268" y="2166869"/>
                  <a:pt x="1345330" y="2179846"/>
                  <a:pt x="1360715" y="2189462"/>
                </a:cubicBezTo>
                <a:cubicBezTo>
                  <a:pt x="1374476" y="2198062"/>
                  <a:pt x="1390497" y="2202633"/>
                  <a:pt x="1404258" y="2211233"/>
                </a:cubicBezTo>
                <a:cubicBezTo>
                  <a:pt x="1419643" y="2220849"/>
                  <a:pt x="1431941" y="2235079"/>
                  <a:pt x="1447801" y="2243890"/>
                </a:cubicBezTo>
                <a:cubicBezTo>
                  <a:pt x="1464883" y="2253380"/>
                  <a:pt x="1484549" y="2257342"/>
                  <a:pt x="1502230" y="2265662"/>
                </a:cubicBezTo>
                <a:cubicBezTo>
                  <a:pt x="1546279" y="2286391"/>
                  <a:pt x="1589315" y="2309205"/>
                  <a:pt x="1632858" y="2330976"/>
                </a:cubicBezTo>
                <a:cubicBezTo>
                  <a:pt x="1654629" y="2341862"/>
                  <a:pt x="1677038" y="2351556"/>
                  <a:pt x="1698172" y="2363633"/>
                </a:cubicBezTo>
                <a:cubicBezTo>
                  <a:pt x="1723572" y="2378147"/>
                  <a:pt x="1747034" y="2396762"/>
                  <a:pt x="1774372" y="2407176"/>
                </a:cubicBezTo>
                <a:cubicBezTo>
                  <a:pt x="1823744" y="2425984"/>
                  <a:pt x="1878211" y="2429907"/>
                  <a:pt x="1926772" y="2450719"/>
                </a:cubicBezTo>
                <a:cubicBezTo>
                  <a:pt x="1977572" y="2472490"/>
                  <a:pt x="2025554" y="2502628"/>
                  <a:pt x="2079172" y="2516033"/>
                </a:cubicBezTo>
                <a:cubicBezTo>
                  <a:pt x="2236273" y="2555309"/>
                  <a:pt x="2095743" y="2517811"/>
                  <a:pt x="2264230" y="2570462"/>
                </a:cubicBezTo>
                <a:cubicBezTo>
                  <a:pt x="2289444" y="2578341"/>
                  <a:pt x="2315369" y="2583879"/>
                  <a:pt x="2340430" y="2592233"/>
                </a:cubicBezTo>
                <a:cubicBezTo>
                  <a:pt x="2369841" y="2602037"/>
                  <a:pt x="2397772" y="2616142"/>
                  <a:pt x="2427515" y="2624890"/>
                </a:cubicBezTo>
                <a:cubicBezTo>
                  <a:pt x="2459610" y="2634330"/>
                  <a:pt x="2493750" y="2636083"/>
                  <a:pt x="2525487" y="2646662"/>
                </a:cubicBezTo>
                <a:cubicBezTo>
                  <a:pt x="2570238" y="2661579"/>
                  <a:pt x="2611364" y="2686173"/>
                  <a:pt x="2656115" y="2701090"/>
                </a:cubicBezTo>
                <a:cubicBezTo>
                  <a:pt x="2699658" y="2715604"/>
                  <a:pt x="2744376" y="2726980"/>
                  <a:pt x="2786744" y="2744633"/>
                </a:cubicBezTo>
                <a:cubicBezTo>
                  <a:pt x="2830287" y="2762776"/>
                  <a:pt x="2871117" y="2789812"/>
                  <a:pt x="2917372" y="2799062"/>
                </a:cubicBezTo>
                <a:cubicBezTo>
                  <a:pt x="2935515" y="2802690"/>
                  <a:pt x="2953951" y="2805079"/>
                  <a:pt x="2971801" y="2809947"/>
                </a:cubicBezTo>
                <a:cubicBezTo>
                  <a:pt x="3069617" y="2836624"/>
                  <a:pt x="3003917" y="2824281"/>
                  <a:pt x="3091544" y="2853490"/>
                </a:cubicBezTo>
                <a:cubicBezTo>
                  <a:pt x="3124024" y="2864316"/>
                  <a:pt x="3168240" y="2869902"/>
                  <a:pt x="3200401" y="2875262"/>
                </a:cubicBezTo>
                <a:cubicBezTo>
                  <a:pt x="3242726" y="2896424"/>
                  <a:pt x="3259300" y="2907276"/>
                  <a:pt x="3309258" y="2918805"/>
                </a:cubicBezTo>
                <a:cubicBezTo>
                  <a:pt x="3334259" y="2924574"/>
                  <a:pt x="3360058" y="2926062"/>
                  <a:pt x="3385458" y="2929690"/>
                </a:cubicBezTo>
                <a:cubicBezTo>
                  <a:pt x="3407229" y="2936947"/>
                  <a:pt x="3428508" y="2945896"/>
                  <a:pt x="3450772" y="2951462"/>
                </a:cubicBezTo>
                <a:cubicBezTo>
                  <a:pt x="3472185" y="2956815"/>
                  <a:pt x="3494075" y="2960717"/>
                  <a:pt x="3516087" y="2962347"/>
                </a:cubicBezTo>
                <a:lnTo>
                  <a:pt x="4332515" y="3016776"/>
                </a:lnTo>
                <a:lnTo>
                  <a:pt x="4963887" y="2995005"/>
                </a:lnTo>
                <a:cubicBezTo>
                  <a:pt x="4989518" y="2993822"/>
                  <a:pt x="5014534" y="2986442"/>
                  <a:pt x="5040087" y="2984119"/>
                </a:cubicBezTo>
                <a:cubicBezTo>
                  <a:pt x="5094412" y="2979180"/>
                  <a:pt x="5148944" y="2976862"/>
                  <a:pt x="5203372" y="2973233"/>
                </a:cubicBezTo>
                <a:cubicBezTo>
                  <a:pt x="5236029" y="2965976"/>
                  <a:pt x="5268463" y="2957627"/>
                  <a:pt x="5301344" y="2951462"/>
                </a:cubicBezTo>
                <a:cubicBezTo>
                  <a:pt x="5346533" y="2942989"/>
                  <a:pt x="5433412" y="2934368"/>
                  <a:pt x="5475515" y="2929690"/>
                </a:cubicBezTo>
                <a:cubicBezTo>
                  <a:pt x="5643062" y="2881821"/>
                  <a:pt x="5451136" y="2932071"/>
                  <a:pt x="5649687" y="2897033"/>
                </a:cubicBezTo>
                <a:cubicBezTo>
                  <a:pt x="5930111" y="2847547"/>
                  <a:pt x="5545801" y="2899134"/>
                  <a:pt x="5823858" y="2864376"/>
                </a:cubicBezTo>
                <a:cubicBezTo>
                  <a:pt x="5849258" y="2853490"/>
                  <a:pt x="5873842" y="2840458"/>
                  <a:pt x="5900058" y="2831719"/>
                </a:cubicBezTo>
                <a:cubicBezTo>
                  <a:pt x="6096107" y="2766369"/>
                  <a:pt x="5877392" y="2857814"/>
                  <a:pt x="6074230" y="2777290"/>
                </a:cubicBezTo>
                <a:cubicBezTo>
                  <a:pt x="6125384" y="2756364"/>
                  <a:pt x="6183473" y="2746502"/>
                  <a:pt x="6226630" y="2711976"/>
                </a:cubicBezTo>
                <a:cubicBezTo>
                  <a:pt x="6244773" y="2697462"/>
                  <a:pt x="6260989" y="2680140"/>
                  <a:pt x="6281058" y="2668433"/>
                </a:cubicBezTo>
                <a:cubicBezTo>
                  <a:pt x="6304928" y="2654509"/>
                  <a:pt x="6332541" y="2648134"/>
                  <a:pt x="6357258" y="2635776"/>
                </a:cubicBezTo>
                <a:cubicBezTo>
                  <a:pt x="6383424" y="2622693"/>
                  <a:pt x="6406948" y="2604604"/>
                  <a:pt x="6433458" y="2592233"/>
                </a:cubicBezTo>
                <a:cubicBezTo>
                  <a:pt x="6461552" y="2579122"/>
                  <a:pt x="6492141" y="2572002"/>
                  <a:pt x="6520544" y="2559576"/>
                </a:cubicBezTo>
                <a:cubicBezTo>
                  <a:pt x="6708042" y="2477546"/>
                  <a:pt x="6518540" y="2555631"/>
                  <a:pt x="6672944" y="2472490"/>
                </a:cubicBezTo>
                <a:cubicBezTo>
                  <a:pt x="6697275" y="2459389"/>
                  <a:pt x="6724813" y="2452934"/>
                  <a:pt x="6749144" y="2439833"/>
                </a:cubicBezTo>
                <a:cubicBezTo>
                  <a:pt x="6772182" y="2427428"/>
                  <a:pt x="6791585" y="2408997"/>
                  <a:pt x="6814458" y="2396290"/>
                </a:cubicBezTo>
                <a:cubicBezTo>
                  <a:pt x="6857014" y="2372648"/>
                  <a:pt x="6901544" y="2352747"/>
                  <a:pt x="6945087" y="2330976"/>
                </a:cubicBezTo>
                <a:cubicBezTo>
                  <a:pt x="6966858" y="2320090"/>
                  <a:pt x="6990148" y="2311821"/>
                  <a:pt x="7010401" y="2298319"/>
                </a:cubicBezTo>
                <a:cubicBezTo>
                  <a:pt x="7032172" y="2283805"/>
                  <a:pt x="7054279" y="2269781"/>
                  <a:pt x="7075715" y="2254776"/>
                </a:cubicBezTo>
                <a:cubicBezTo>
                  <a:pt x="7090578" y="2244372"/>
                  <a:pt x="7103445" y="2231014"/>
                  <a:pt x="7119258" y="2222119"/>
                </a:cubicBezTo>
                <a:cubicBezTo>
                  <a:pt x="7161689" y="2198252"/>
                  <a:pt x="7211873" y="2187217"/>
                  <a:pt x="7249887" y="2156805"/>
                </a:cubicBezTo>
                <a:cubicBezTo>
                  <a:pt x="7337913" y="2086383"/>
                  <a:pt x="7268918" y="2135346"/>
                  <a:pt x="7347858" y="2091490"/>
                </a:cubicBezTo>
                <a:cubicBezTo>
                  <a:pt x="7382479" y="2072256"/>
                  <a:pt x="7415686" y="2052013"/>
                  <a:pt x="7445830" y="2026176"/>
                </a:cubicBezTo>
                <a:cubicBezTo>
                  <a:pt x="7497721" y="1981699"/>
                  <a:pt x="7455594" y="2001150"/>
                  <a:pt x="7511144" y="1982633"/>
                </a:cubicBezTo>
                <a:cubicBezTo>
                  <a:pt x="7635369" y="1858408"/>
                  <a:pt x="7478292" y="2011380"/>
                  <a:pt x="7598230" y="1906433"/>
                </a:cubicBezTo>
                <a:cubicBezTo>
                  <a:pt x="7613677" y="1892916"/>
                  <a:pt x="7628414" y="1878475"/>
                  <a:pt x="7641772" y="1862890"/>
                </a:cubicBezTo>
                <a:cubicBezTo>
                  <a:pt x="7650286" y="1852957"/>
                  <a:pt x="7654293" y="1839484"/>
                  <a:pt x="7663544" y="1830233"/>
                </a:cubicBezTo>
                <a:cubicBezTo>
                  <a:pt x="7720128" y="1773650"/>
                  <a:pt x="7674879" y="1840556"/>
                  <a:pt x="7717972" y="1786690"/>
                </a:cubicBezTo>
                <a:cubicBezTo>
                  <a:pt x="7759569" y="1734693"/>
                  <a:pt x="7723801" y="1775033"/>
                  <a:pt x="7750630" y="1721376"/>
                </a:cubicBezTo>
                <a:cubicBezTo>
                  <a:pt x="7764362" y="1693912"/>
                  <a:pt x="7773923" y="1687197"/>
                  <a:pt x="7794172" y="1666947"/>
                </a:cubicBezTo>
                <a:cubicBezTo>
                  <a:pt x="7814643" y="1605537"/>
                  <a:pt x="7792090" y="1661719"/>
                  <a:pt x="7837715" y="1590747"/>
                </a:cubicBezTo>
                <a:cubicBezTo>
                  <a:pt x="7860598" y="1555152"/>
                  <a:pt x="7884106" y="1519739"/>
                  <a:pt x="7903030" y="1481890"/>
                </a:cubicBezTo>
                <a:cubicBezTo>
                  <a:pt x="7910287" y="1467376"/>
                  <a:pt x="7916920" y="1452532"/>
                  <a:pt x="7924801" y="1438347"/>
                </a:cubicBezTo>
                <a:cubicBezTo>
                  <a:pt x="7935076" y="1419852"/>
                  <a:pt x="7947996" y="1402843"/>
                  <a:pt x="7957458" y="1383919"/>
                </a:cubicBezTo>
                <a:cubicBezTo>
                  <a:pt x="7985721" y="1327393"/>
                  <a:pt x="7947591" y="1372016"/>
                  <a:pt x="7990115" y="1329490"/>
                </a:cubicBezTo>
                <a:cubicBezTo>
                  <a:pt x="7993744" y="1318604"/>
                  <a:pt x="7996253" y="1307279"/>
                  <a:pt x="8001001" y="1296833"/>
                </a:cubicBezTo>
                <a:cubicBezTo>
                  <a:pt x="8014431" y="1267287"/>
                  <a:pt x="8044544" y="1209747"/>
                  <a:pt x="8044544" y="1209747"/>
                </a:cubicBezTo>
                <a:cubicBezTo>
                  <a:pt x="8068881" y="1088061"/>
                  <a:pt x="8045788" y="1131679"/>
                  <a:pt x="8088087" y="1068233"/>
                </a:cubicBezTo>
                <a:cubicBezTo>
                  <a:pt x="8084458" y="944862"/>
                  <a:pt x="8150563" y="815925"/>
                  <a:pt x="8143901" y="692680"/>
                </a:cubicBezTo>
                <a:cubicBezTo>
                  <a:pt x="8153203" y="594369"/>
                  <a:pt x="8228035" y="586430"/>
                  <a:pt x="8215339" y="478366"/>
                </a:cubicBezTo>
                <a:cubicBezTo>
                  <a:pt x="8208086" y="381188"/>
                  <a:pt x="8193798" y="253960"/>
                  <a:pt x="8215339" y="192614"/>
                </a:cubicBezTo>
                <a:cubicBezTo>
                  <a:pt x="8215339" y="128410"/>
                  <a:pt x="8215338" y="64205"/>
                  <a:pt x="8215338" y="1"/>
                </a:cubicBezTo>
                <a:lnTo>
                  <a:pt x="9144000" y="1"/>
                </a:lnTo>
                <a:cubicBezTo>
                  <a:pt x="9140371" y="1207182"/>
                  <a:pt x="9147630" y="3449748"/>
                  <a:pt x="9144001" y="4656929"/>
                </a:cubicBezTo>
                <a:lnTo>
                  <a:pt x="0" y="4656929"/>
                </a:lnTo>
                <a:lnTo>
                  <a:pt x="0" y="1"/>
                </a:lnTo>
                <a:close/>
              </a:path>
            </a:pathLst>
          </a:custGeom>
          <a:solidFill>
            <a:srgbClr val="8F3803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loud 25"/>
          <p:cNvSpPr/>
          <p:nvPr/>
        </p:nvSpPr>
        <p:spPr>
          <a:xfrm rot="20406162">
            <a:off x="4900074" y="1252914"/>
            <a:ext cx="1829633" cy="1402548"/>
          </a:xfrm>
          <a:prstGeom prst="clou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1" name="Isosceles Triangle 20"/>
          <p:cNvSpPr/>
          <p:nvPr/>
        </p:nvSpPr>
        <p:spPr>
          <a:xfrm>
            <a:off x="4283968" y="-2736304"/>
            <a:ext cx="864096" cy="5472608"/>
          </a:xfrm>
          <a:prstGeom prst="triangle">
            <a:avLst>
              <a:gd name="adj" fmla="val 52405"/>
            </a:avLst>
          </a:prstGeom>
          <a:solidFill>
            <a:srgbClr val="6E2B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2" name="Cloud 21"/>
          <p:cNvSpPr/>
          <p:nvPr/>
        </p:nvSpPr>
        <p:spPr>
          <a:xfrm>
            <a:off x="6012160" y="548680"/>
            <a:ext cx="2736304" cy="2448272"/>
          </a:xfrm>
          <a:prstGeom prst="cloud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3" name="Cloud 22"/>
          <p:cNvSpPr/>
          <p:nvPr/>
        </p:nvSpPr>
        <p:spPr>
          <a:xfrm rot="2141810">
            <a:off x="1860872" y="568316"/>
            <a:ext cx="2736304" cy="2448272"/>
          </a:xfrm>
          <a:prstGeom prst="clou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4" name="Isosceles Triangle 23"/>
          <p:cNvSpPr/>
          <p:nvPr/>
        </p:nvSpPr>
        <p:spPr>
          <a:xfrm>
            <a:off x="1403648" y="-2691680"/>
            <a:ext cx="864096" cy="5472608"/>
          </a:xfrm>
          <a:prstGeom prst="triangle">
            <a:avLst>
              <a:gd name="adj" fmla="val 52405"/>
            </a:avLst>
          </a:prstGeom>
          <a:solidFill>
            <a:srgbClr val="6E2B0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5" name="Cloud 24"/>
          <p:cNvSpPr/>
          <p:nvPr/>
        </p:nvSpPr>
        <p:spPr>
          <a:xfrm>
            <a:off x="-252536" y="1268760"/>
            <a:ext cx="1800200" cy="1512168"/>
          </a:xfrm>
          <a:prstGeom prst="cloud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7" name="Cloud 26"/>
          <p:cNvSpPr/>
          <p:nvPr/>
        </p:nvSpPr>
        <p:spPr>
          <a:xfrm rot="20406162">
            <a:off x="8229183" y="1250208"/>
            <a:ext cx="1829633" cy="1402548"/>
          </a:xfrm>
          <a:prstGeom prst="clou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381</TotalTime>
  <Words>725</Words>
  <Application>Microsoft Office PowerPoint</Application>
  <PresentationFormat>On-screen Show (4:3)</PresentationFormat>
  <Paragraphs>52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Concourse</vt:lpstr>
      <vt:lpstr>Hydrosere Seral Stage </vt:lpstr>
      <vt:lpstr>What is it?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JIS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Hydrosere Seral Stage </dc:title>
  <dc:creator>bhtan</dc:creator>
  <cp:lastModifiedBy>bhtan</cp:lastModifiedBy>
  <cp:revision>69</cp:revision>
  <dcterms:created xsi:type="dcterms:W3CDTF">2012-10-31T01:02:58Z</dcterms:created>
  <dcterms:modified xsi:type="dcterms:W3CDTF">2012-11-06T07:53:20Z</dcterms:modified>
</cp:coreProperties>
</file>