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256" r:id="rId3"/>
    <p:sldId id="262" r:id="rId4"/>
    <p:sldId id="258" r:id="rId5"/>
    <p:sldId id="259" r:id="rId6"/>
    <p:sldId id="261" r:id="rId7"/>
    <p:sldId id="257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880" autoAdjust="0"/>
  </p:normalViewPr>
  <p:slideViewPr>
    <p:cSldViewPr>
      <p:cViewPr varScale="1">
        <p:scale>
          <a:sx n="102" d="100"/>
          <a:sy n="102" d="100"/>
        </p:scale>
        <p:origin x="-18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673E31-4BCB-4713-A843-8915EE8B4CF6}" type="datetimeFigureOut">
              <a:rPr lang="en-US" smtClean="0"/>
              <a:t>11/6/12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8CD759-C1FB-4642-ADA6-EA76CE757C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806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Relationship Id="rId3" Type="http://schemas.openxmlformats.org/officeDocument/2006/relationships/hyperlink" Target="http://en.wikipedia.org/wiki/Plant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image shows the growth</a:t>
            </a:r>
            <a:r>
              <a:rPr lang="en-GB" baseline="0" dirty="0" smtClean="0"/>
              <a:t> of moss and grass in the Icelandic Lava field of </a:t>
            </a:r>
            <a:r>
              <a:rPr lang="en-GB" dirty="0" err="1" smtClean="0"/>
              <a:t>Eldhraun</a:t>
            </a:r>
            <a:r>
              <a:rPr lang="en-GB" dirty="0" smtClean="0"/>
              <a:t>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CD759-C1FB-4642-ADA6-EA76CE757C80}" type="slidenum">
              <a:rPr lang="en-GB" smtClean="0"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CD759-C1FB-4642-ADA6-EA76CE757C8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923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</a:t>
            </a:r>
            <a:r>
              <a:rPr lang="en-US" baseline="0" dirty="0" smtClean="0"/>
              <a:t> say something like, this one diagram shows the </a:t>
            </a:r>
            <a:r>
              <a:rPr lang="en-US" baseline="0" dirty="0" err="1" smtClean="0"/>
              <a:t>sucession</a:t>
            </a:r>
            <a:r>
              <a:rPr lang="en-US" baseline="0" dirty="0" smtClean="0"/>
              <a:t>…..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CD759-C1FB-4642-ADA6-EA76CE757C8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3345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Vascular plants form a large group of plants that are very roughly defined.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Mosses: small, soft </a:t>
            </a:r>
            <a:r>
              <a:rPr lang="en-GB" u="sng" dirty="0" smtClean="0">
                <a:hlinkClick r:id="rId3" tooltip="Plant"/>
              </a:rPr>
              <a:t>plants</a:t>
            </a:r>
            <a:r>
              <a:rPr lang="en-GB" dirty="0" smtClean="0"/>
              <a:t> that are typically 1–10 cm (0.4–4 in) tall, though some species are much larger. They commonly grow close together in clumps or mats in damp or shady locations.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Lichens: a simple slow-growing plant that typically forms a low crust-like, leaf-like, or branching growth on rocks, walls or trees.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CD759-C1FB-4642-ADA6-EA76CE757C8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561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39901-FD6F-4C71-B250-462822253145}" type="datetimeFigureOut">
              <a:rPr lang="en-US" smtClean="0"/>
              <a:t>11/6/12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6D71C-F8CA-4F37-A0D6-9C5CC56DAA19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536" y="-459432"/>
            <a:ext cx="11088163" cy="75259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840" y="2636912"/>
            <a:ext cx="3384376" cy="1143000"/>
          </a:xfrm>
          <a:solidFill>
            <a:schemeClr val="bg1">
              <a:alpha val="55000"/>
            </a:schemeClr>
          </a:solidFill>
        </p:spPr>
        <p:txBody>
          <a:bodyPr/>
          <a:lstStyle/>
          <a:p>
            <a:r>
              <a:rPr lang="en-GB" dirty="0" err="1" smtClean="0"/>
              <a:t>Lithosere</a:t>
            </a:r>
            <a:endParaRPr lang="en-GB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865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3568" y="548680"/>
            <a:ext cx="5544616" cy="4247317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Birds first appeared on </a:t>
            </a:r>
            <a:r>
              <a:rPr lang="en-US" dirty="0" err="1" smtClean="0"/>
              <a:t>Surtsey</a:t>
            </a:r>
            <a:r>
              <a:rPr lang="en-US" dirty="0" smtClean="0"/>
              <a:t> three years after the eruptions.</a:t>
            </a:r>
          </a:p>
          <a:p>
            <a:r>
              <a:rPr lang="en-US" dirty="0" smtClean="0"/>
              <a:t> Due to the spread of plant life, there has been a growth in bird </a:t>
            </a:r>
            <a:r>
              <a:rPr lang="en-US" dirty="0"/>
              <a:t>life on the </a:t>
            </a:r>
            <a:r>
              <a:rPr lang="en-US" dirty="0" smtClean="0"/>
              <a:t>island. Plants are used for nesting material and birds spread plant species around the island by spreading seeds and </a:t>
            </a:r>
            <a:r>
              <a:rPr lang="en-US" dirty="0" err="1" smtClean="0"/>
              <a:t>fertilising</a:t>
            </a:r>
            <a:r>
              <a:rPr lang="en-US" dirty="0" smtClean="0"/>
              <a:t> soil with their ‘guano’. </a:t>
            </a:r>
          </a:p>
          <a:p>
            <a:endParaRPr lang="en-US" dirty="0"/>
          </a:p>
          <a:p>
            <a:r>
              <a:rPr lang="en-US" dirty="0" smtClean="0"/>
              <a:t>Twelve </a:t>
            </a:r>
            <a:r>
              <a:rPr lang="en-US" dirty="0"/>
              <a:t>species are now regularly found on the </a:t>
            </a:r>
            <a:r>
              <a:rPr lang="en-US" dirty="0" smtClean="0"/>
              <a:t>island, these includes gulls and puffins. 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gull colony </a:t>
            </a:r>
            <a:r>
              <a:rPr lang="en-US" dirty="0" smtClean="0"/>
              <a:t>have had a significant impact on plant life development in </a:t>
            </a:r>
            <a:r>
              <a:rPr lang="en-US" dirty="0" err="1" smtClean="0"/>
              <a:t>Surtsey</a:t>
            </a:r>
            <a:r>
              <a:rPr lang="en-US" dirty="0" smtClean="0"/>
              <a:t>.  Due to the abundance of the species, they have played a large role in the spread of species. Seeds were carried by the birds from neighboring islands</a:t>
            </a:r>
          </a:p>
        </p:txBody>
      </p:sp>
    </p:spTree>
    <p:extLst>
      <p:ext uri="{BB962C8B-B14F-4D97-AF65-F5344CB8AC3E}">
        <p14:creationId xmlns:p14="http://schemas.microsoft.com/office/powerpoint/2010/main" val="594670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i.smugmug.com/Portfolio/Portfolio/eldhraun-1-20070312/135410333_b3SQ8-M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028699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571481"/>
            <a:ext cx="3643338" cy="1440000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 bIns="0" rtlCol="0">
            <a:spAutoFit/>
          </a:bodyPr>
          <a:lstStyle/>
          <a:p>
            <a:r>
              <a:rPr lang="en-GB" dirty="0" smtClean="0"/>
              <a:t>A </a:t>
            </a:r>
            <a:r>
              <a:rPr lang="en-GB" dirty="0" err="1" smtClean="0"/>
              <a:t>lithosere</a:t>
            </a:r>
            <a:r>
              <a:rPr lang="en-GB" dirty="0" smtClean="0"/>
              <a:t> </a:t>
            </a:r>
            <a:r>
              <a:rPr lang="en-GB" dirty="0"/>
              <a:t>is a succession that begins on exposed rock </a:t>
            </a:r>
            <a:r>
              <a:rPr lang="en-GB" dirty="0" smtClean="0"/>
              <a:t>surface, this may occur in areas </a:t>
            </a:r>
            <a:r>
              <a:rPr lang="en-GB" dirty="0"/>
              <a:t>left bare as a result of </a:t>
            </a:r>
            <a:r>
              <a:rPr lang="en-GB" dirty="0" smtClean="0"/>
              <a:t>glacial retreat and tectonic uplift. </a:t>
            </a:r>
            <a:endParaRPr lang="en-GB" dirty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317607" cy="6984008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692696"/>
            <a:ext cx="3141562" cy="156966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GB" sz="2400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Formation </a:t>
            </a:r>
            <a:r>
              <a:rPr lang="en-GB" sz="2400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is as follows: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The bare rock may be colonised by pioneer plants such as </a:t>
            </a:r>
            <a:r>
              <a:rPr lang="en-GB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lichens, algae and </a:t>
            </a:r>
            <a:r>
              <a:rPr lang="en-GB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mosses. 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436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ava fields Icel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9552" y="415698"/>
            <a:ext cx="3141562" cy="2308324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As the pioneer plants die and decompose, humus is created. This makes soil more fertile and soon grasses will replaces pioneering plants as the dominate species. These species</a:t>
            </a:r>
            <a:r>
              <a:rPr kumimoji="0" lang="en-GB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make up the </a:t>
            </a:r>
            <a:r>
              <a:rPr kumimoji="0" lang="en-GB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seral</a:t>
            </a:r>
            <a:r>
              <a:rPr kumimoji="0" lang="en-GB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stage of succession.</a:t>
            </a: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ldhraun Lava Field, Southern Iceland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0"/>
            <a:ext cx="10224655" cy="68580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23528" y="548680"/>
            <a:ext cx="3024336" cy="1477328"/>
          </a:xfrm>
          <a:prstGeom prst="rect">
            <a:avLst/>
          </a:prstGeom>
          <a:solidFill>
            <a:schemeClr val="bg1">
              <a:alpha val="38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Yellow flowers such as the Argentina </a:t>
            </a:r>
            <a:r>
              <a:rPr lang="en-US" dirty="0" err="1"/>
              <a:t>egedii</a:t>
            </a:r>
            <a:r>
              <a:rPr lang="en-US" dirty="0"/>
              <a:t> </a:t>
            </a:r>
            <a:r>
              <a:rPr lang="en-US" dirty="0" err="1" smtClean="0"/>
              <a:t>Skeljamura</a:t>
            </a:r>
            <a:r>
              <a:rPr lang="en-US" dirty="0" smtClean="0"/>
              <a:t>, the yellow flowers  can be seen growing in the lava fields.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4584" y="0"/>
            <a:ext cx="12197442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7544" y="908720"/>
            <a:ext cx="3222104" cy="1200329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/>
              <a:t>Over time slower growing trees such as oak become dominant and form the climatic climax</a:t>
            </a:r>
          </a:p>
          <a:p>
            <a:r>
              <a:rPr lang="en-US" dirty="0"/>
              <a:t>community.</a:t>
            </a:r>
          </a:p>
        </p:txBody>
      </p:sp>
    </p:spTree>
    <p:extLst>
      <p:ext uri="{BB962C8B-B14F-4D97-AF65-F5344CB8AC3E}">
        <p14:creationId xmlns:p14="http://schemas.microsoft.com/office/powerpoint/2010/main" val="2248978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l_fi" descr="http://www.geogonline.org.uk/images/lithosere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08720"/>
            <a:ext cx="853244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01646" cy="72677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5776" y="2708920"/>
            <a:ext cx="4680520" cy="1296144"/>
          </a:xfrm>
          <a:solidFill>
            <a:schemeClr val="bg1">
              <a:alpha val="55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Example of </a:t>
            </a:r>
            <a:r>
              <a:rPr lang="en-US" dirty="0" err="1" smtClean="0"/>
              <a:t>Lithosere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dirty="0" err="1" smtClean="0"/>
              <a:t>Surtsey</a:t>
            </a:r>
            <a:r>
              <a:rPr lang="en-US" dirty="0" smtClean="0"/>
              <a:t> Island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192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40075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3568" y="764704"/>
            <a:ext cx="5256584" cy="3970318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u="sng" dirty="0" smtClean="0"/>
              <a:t>Eruption </a:t>
            </a:r>
            <a:r>
              <a:rPr lang="en-GB" b="1" u="sng" dirty="0"/>
              <a:t>of Mt. </a:t>
            </a:r>
            <a:r>
              <a:rPr lang="en-GB" b="1" u="sng" dirty="0" err="1"/>
              <a:t>Surtsey</a:t>
            </a:r>
            <a:r>
              <a:rPr lang="en-GB" b="1" u="sng" dirty="0"/>
              <a:t>- Iceland (Temperate Volcano</a:t>
            </a:r>
            <a:r>
              <a:rPr lang="en-GB" b="1" u="sng" dirty="0" smtClean="0"/>
              <a:t>)</a:t>
            </a:r>
          </a:p>
          <a:p>
            <a:r>
              <a:rPr lang="en-GB" dirty="0" err="1" smtClean="0"/>
              <a:t>Surtsey</a:t>
            </a:r>
            <a:r>
              <a:rPr lang="en-GB" dirty="0" smtClean="0"/>
              <a:t> Island was formed in a great submarine eruption in 1963.</a:t>
            </a:r>
            <a:endParaRPr lang="en-GB" dirty="0"/>
          </a:p>
          <a:p>
            <a:pPr lvl="0"/>
            <a:r>
              <a:rPr lang="en-GB" dirty="0"/>
              <a:t>T</a:t>
            </a:r>
            <a:r>
              <a:rPr lang="en-GB" dirty="0" smtClean="0"/>
              <a:t>he </a:t>
            </a:r>
            <a:r>
              <a:rPr lang="en-GB" dirty="0"/>
              <a:t>first vascular plant was found growing on the northern shore of </a:t>
            </a:r>
            <a:r>
              <a:rPr lang="en-GB" dirty="0" err="1" smtClean="0"/>
              <a:t>Surtsey</a:t>
            </a:r>
            <a:r>
              <a:rPr lang="en-GB" dirty="0" smtClean="0"/>
              <a:t> in 1965</a:t>
            </a:r>
            <a:r>
              <a:rPr lang="en-GB" dirty="0" smtClean="0"/>
              <a:t>.</a:t>
            </a:r>
          </a:p>
          <a:p>
            <a:pPr lvl="0"/>
            <a:r>
              <a:rPr lang="en-GB" dirty="0" smtClean="0"/>
              <a:t>One of the first species to colonise the island were sandwort, a species able to survive through saline conditions.</a:t>
            </a:r>
            <a:endParaRPr lang="en-GB" dirty="0"/>
          </a:p>
          <a:p>
            <a:pPr lvl="0"/>
            <a:r>
              <a:rPr lang="en-GB" dirty="0" smtClean="0"/>
              <a:t>Mosses </a:t>
            </a:r>
            <a:r>
              <a:rPr lang="en-GB" dirty="0"/>
              <a:t>became visible in 1967</a:t>
            </a:r>
          </a:p>
          <a:p>
            <a:pPr lvl="0"/>
            <a:r>
              <a:rPr lang="en-GB" dirty="0" smtClean="0"/>
              <a:t>Lichens </a:t>
            </a:r>
            <a:r>
              <a:rPr lang="en-GB" dirty="0"/>
              <a:t>first found in 1970</a:t>
            </a:r>
          </a:p>
          <a:p>
            <a:pPr lvl="0"/>
            <a:r>
              <a:rPr lang="en-GB" dirty="0" smtClean="0"/>
              <a:t>Mosses </a:t>
            </a:r>
            <a:r>
              <a:rPr lang="en-GB" dirty="0"/>
              <a:t>and lichens now cover up most of the island </a:t>
            </a:r>
          </a:p>
          <a:p>
            <a:pPr lvl="0"/>
            <a:r>
              <a:rPr lang="en-GB" dirty="0"/>
              <a:t>During the island's first 20 years, 20 species of plants were observed at one time or another, but only 10 became established in the nutrient-poor sandy </a:t>
            </a:r>
            <a:r>
              <a:rPr lang="en-GB" dirty="0" smtClean="0"/>
              <a:t>soil</a:t>
            </a:r>
            <a:r>
              <a:rPr lang="en-US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4753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396</Words>
  <Application>Microsoft Macintosh PowerPoint</Application>
  <PresentationFormat>On-screen Show (4:3)</PresentationFormat>
  <Paragraphs>32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Lithosere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 of Lithosere - Surtsey Island </vt:lpstr>
      <vt:lpstr>PowerPoint Presentation</vt:lpstr>
      <vt:lpstr>PowerPoint Presentation</vt:lpstr>
    </vt:vector>
  </TitlesOfParts>
  <Company>JIS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Lithosere</dc:title>
  <dc:creator>cchua</dc:creator>
  <cp:lastModifiedBy>Clarissa Chua</cp:lastModifiedBy>
  <cp:revision>18</cp:revision>
  <dcterms:created xsi:type="dcterms:W3CDTF">2012-10-31T00:51:14Z</dcterms:created>
  <dcterms:modified xsi:type="dcterms:W3CDTF">2012-11-06T11:16:11Z</dcterms:modified>
</cp:coreProperties>
</file>